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86" r:id="rId2"/>
    <p:sldMasterId id="2147483698" r:id="rId3"/>
  </p:sldMasterIdLst>
  <p:notesMasterIdLst>
    <p:notesMasterId r:id="rId16"/>
  </p:notesMasterIdLst>
  <p:sldIdLst>
    <p:sldId id="638" r:id="rId4"/>
    <p:sldId id="634" r:id="rId5"/>
    <p:sldId id="628" r:id="rId6"/>
    <p:sldId id="417" r:id="rId7"/>
    <p:sldId id="637" r:id="rId8"/>
    <p:sldId id="636" r:id="rId9"/>
    <p:sldId id="639" r:id="rId10"/>
    <p:sldId id="640" r:id="rId11"/>
    <p:sldId id="635" r:id="rId12"/>
    <p:sldId id="641" r:id="rId13"/>
    <p:sldId id="642" r:id="rId14"/>
    <p:sldId id="643" r:id="rId15"/>
  </p:sldIdLst>
  <p:sldSz cx="9144000" cy="5143500" type="screen16x9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新课标第一网" initials="新" lastIdx="8" clrIdx="0"/>
  <p:cmAuthor id="2" name="Administrator" initials="A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7ED7F1"/>
    <a:srgbClr val="FDD2CF"/>
    <a:srgbClr val="1EB0F0"/>
    <a:srgbClr val="0EB0F0"/>
    <a:srgbClr val="FF33CC"/>
    <a:srgbClr val="FF0066"/>
    <a:srgbClr val="F88379"/>
    <a:srgbClr val="FF7E79"/>
    <a:srgbClr val="FF33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87" d="100"/>
          <a:sy n="87" d="100"/>
        </p:scale>
        <p:origin x="-876" y="-90"/>
      </p:cViewPr>
      <p:guideLst>
        <p:guide orient="horz" pos="1713"/>
        <p:guide pos="289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7213" cy="78027213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fontAlgn="base"/>
            <a:fld id="{D2A48B96-639E-45A3-A0BA-2464DFDB1FAA}" type="datetimeFigureOut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fontAlgn="base"/>
              <a:t>2020/10/27</a:t>
            </a:fld>
            <a:endParaRPr lang="zh-CN" altLang="en-US" strike="noStrike" noProof="1"/>
          </a:p>
        </p:txBody>
      </p:sp>
      <p:sp>
        <p:nvSpPr>
          <p:cNvPr id="6148" name="幻灯片图像占位符 3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149" name="备注占位符 4"/>
          <p:cNvSpPr>
            <a:spLocks noGrp="1"/>
          </p:cNvSpPr>
          <p:nvPr>
            <p:ph type="body" sz="quarter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 w="9525">
            <a:noFill/>
          </a:ln>
        </p:spPr>
        <p:txBody>
          <a:bodyPr lIns="91440" tIns="45720" rIns="91440" bIns="45720" anchor="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 indent="0"/>
            <a:r>
              <a:rPr lang="zh-CN" altLang="en-US"/>
              <a:t>第二级</a:t>
            </a:r>
          </a:p>
          <a:p>
            <a:pPr lvl="2" indent="0"/>
            <a:r>
              <a:rPr lang="zh-CN" altLang="en-US"/>
              <a:t>第三级</a:t>
            </a:r>
          </a:p>
          <a:p>
            <a:pPr lvl="3" indent="0"/>
            <a:r>
              <a:rPr lang="zh-CN" altLang="en-US"/>
              <a:t>第四级</a:t>
            </a:r>
          </a:p>
          <a:p>
            <a:pPr lvl="4" indent="0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fontAlgn="base"/>
            <a:fld id="{A6837353-30EB-4A48-80EB-173D804AEFBD}" type="slidenum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fontAlgn="base"/>
              <a:t>‹#›</a:t>
            </a:fld>
            <a:endParaRPr lang="zh-CN" alt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841966"/>
            <a:ext cx="6858000" cy="1791114"/>
          </a:xfrm>
        </p:spPr>
        <p:txBody>
          <a:bodyPr anchor="b"/>
          <a:lstStyle>
            <a:lvl1pPr algn="ctr">
              <a:defRPr sz="3375"/>
            </a:lvl1pPr>
          </a:lstStyle>
          <a:p>
            <a:pPr fontAlgn="base"/>
            <a:r>
              <a:rPr lang="zh-CN" altLang="en-US" sz="3755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2702153"/>
            <a:ext cx="6858000" cy="1242108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0"/>
            </a:lvl3pPr>
            <a:lvl4pPr marL="771525" indent="0" algn="ctr">
              <a:buNone/>
              <a:defRPr sz="900"/>
            </a:lvl4pPr>
            <a:lvl5pPr marL="1029335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685" indent="0" algn="ctr">
              <a:buNone/>
              <a:defRPr sz="900"/>
            </a:lvl7pPr>
            <a:lvl8pPr marL="1800860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pPr fontAlgn="base"/>
            <a:r>
              <a:rPr lang="zh-CN" altLang="en-US" sz="1350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en-US" altLang="zh-CN" sz="1170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pPr lvl="0" fontAlgn="base"/>
              <a:t>‹#›</a:t>
            </a:fld>
            <a:endParaRPr lang="zh-CN" strike="noStrike" noProof="1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z="3670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z="2670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z="2335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z="1670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z="1670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en-US" altLang="zh-CN" sz="1170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pPr lvl="0" fontAlgn="base"/>
              <a:t>‹#›</a:t>
            </a:fld>
            <a:endParaRPr lang="zh-CN" strike="noStrike" noProof="1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6026"/>
            <a:ext cx="2057400" cy="4389657"/>
          </a:xfrm>
        </p:spPr>
        <p:txBody>
          <a:bodyPr vert="eaVert"/>
          <a:lstStyle/>
          <a:p>
            <a:pPr fontAlgn="base"/>
            <a:r>
              <a:rPr lang="zh-CN" altLang="en-US" sz="3670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6026"/>
            <a:ext cx="6052930" cy="4389657"/>
          </a:xfrm>
        </p:spPr>
        <p:txBody>
          <a:bodyPr vert="eaVert"/>
          <a:lstStyle/>
          <a:p>
            <a:pPr lvl="0" fontAlgn="base"/>
            <a:r>
              <a:rPr lang="zh-CN" altLang="en-US" sz="2670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z="2335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z="1670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z="1670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en-US" altLang="zh-CN" sz="1170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pPr lvl="0" fontAlgn="base"/>
              <a:t>‹#›</a:t>
            </a:fld>
            <a:endParaRPr lang="zh-CN" strike="noStrike" noProof="1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fourObj" preserve="1">
  <p:cSld name="标题和四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sz="quarter"/>
          </p:nvPr>
        </p:nvSpPr>
        <p:spPr>
          <a:xfrm>
            <a:off x="457200" y="205979"/>
            <a:ext cx="8229600" cy="85725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457200" y="1200150"/>
            <a:ext cx="4038600" cy="163949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4648200" y="1200150"/>
            <a:ext cx="4038600" cy="163949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457200" y="2953941"/>
            <a:ext cx="4038600" cy="164068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8200" y="2953941"/>
            <a:ext cx="4038600" cy="164068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pPr lvl="0" eaLnBrk="1" hangingPunct="1">
                <a:buNone/>
              </a:pPr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205979"/>
            <a:ext cx="8229600" cy="438864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pPr lvl="0" eaLnBrk="1" hangingPunct="1">
                <a:buNone/>
              </a:pPr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EB23-D4E0-46D4-B36E-473AED2624DD}" type="datetimeFigureOut">
              <a:rPr lang="zh-CN" altLang="en-US" smtClean="0"/>
              <a:pPr/>
              <a:t>2020/10/27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892F8-EB43-4F56-A0BF-4193321A7C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EB23-D4E0-46D4-B36E-473AED2624DD}" type="datetimeFigureOut">
              <a:rPr lang="zh-CN" altLang="en-US" smtClean="0"/>
              <a:pPr/>
              <a:t>2020/10/27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892F8-EB43-4F56-A0BF-4193321A7C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EB23-D4E0-46D4-B36E-473AED2624DD}" type="datetimeFigureOut">
              <a:rPr lang="zh-CN" altLang="en-US" smtClean="0"/>
              <a:pPr/>
              <a:t>2020/10/27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892F8-EB43-4F56-A0BF-4193321A7C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EB23-D4E0-46D4-B36E-473AED2624DD}" type="datetimeFigureOut">
              <a:rPr lang="zh-CN" altLang="en-US" smtClean="0"/>
              <a:pPr/>
              <a:t>2020/10/27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892F8-EB43-4F56-A0BF-4193321A7C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EB23-D4E0-46D4-B36E-473AED2624DD}" type="datetimeFigureOut">
              <a:rPr lang="zh-CN" altLang="en-US" smtClean="0"/>
              <a:pPr/>
              <a:t>2020/10/27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892F8-EB43-4F56-A0BF-4193321A7C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EB23-D4E0-46D4-B36E-473AED2624DD}" type="datetimeFigureOut">
              <a:rPr lang="zh-CN" altLang="en-US" smtClean="0"/>
              <a:pPr/>
              <a:t>2020/10/27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892F8-EB43-4F56-A0BF-4193321A7C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z="3670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z="2670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z="2335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z="1670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z="1670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en-US" altLang="zh-CN" sz="1170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pPr lvl="0" fontAlgn="base"/>
              <a:t>‹#›</a:t>
            </a:fld>
            <a:endParaRPr lang="zh-CN" strike="noStrike" noProof="1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EB23-D4E0-46D4-B36E-473AED2624DD}" type="datetimeFigureOut">
              <a:rPr lang="zh-CN" altLang="en-US" smtClean="0"/>
              <a:pPr/>
              <a:t>2020/10/27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892F8-EB43-4F56-A0BF-4193321A7C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EB23-D4E0-46D4-B36E-473AED2624DD}" type="datetimeFigureOut">
              <a:rPr lang="zh-CN" altLang="en-US" smtClean="0"/>
              <a:pPr/>
              <a:t>2020/10/27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892F8-EB43-4F56-A0BF-4193321A7C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EB23-D4E0-46D4-B36E-473AED2624DD}" type="datetimeFigureOut">
              <a:rPr lang="zh-CN" altLang="en-US" smtClean="0"/>
              <a:pPr/>
              <a:t>2020/10/27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892F8-EB43-4F56-A0BF-4193321A7C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EB23-D4E0-46D4-B36E-473AED2624DD}" type="datetimeFigureOut">
              <a:rPr lang="zh-CN" altLang="en-US" smtClean="0"/>
              <a:pPr/>
              <a:t>2020/10/27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892F8-EB43-4F56-A0BF-4193321A7C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EB23-D4E0-46D4-B36E-473AED2624DD}" type="datetimeFigureOut">
              <a:rPr lang="zh-CN" altLang="en-US" smtClean="0"/>
              <a:pPr/>
              <a:t>2020/10/27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892F8-EB43-4F56-A0BF-4193321A7C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BD51-F23C-46A3-9CD2-A782FCFFE074}" type="datetimeFigureOut">
              <a:rPr lang="zh-CN" altLang="en-US" smtClean="0"/>
              <a:pPr/>
              <a:t>2020/10/27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7CA19-B92B-4A34-9537-699E4B576F4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BD51-F23C-46A3-9CD2-A782FCFFE074}" type="datetimeFigureOut">
              <a:rPr lang="zh-CN" altLang="en-US" smtClean="0"/>
              <a:pPr/>
              <a:t>2020/10/27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7CA19-B92B-4A34-9537-699E4B576F4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BD51-F23C-46A3-9CD2-A782FCFFE074}" type="datetimeFigureOut">
              <a:rPr lang="zh-CN" altLang="en-US" smtClean="0"/>
              <a:pPr/>
              <a:t>2020/10/27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7CA19-B92B-4A34-9537-699E4B576F4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BD51-F23C-46A3-9CD2-A782FCFFE074}" type="datetimeFigureOut">
              <a:rPr lang="zh-CN" altLang="en-US" smtClean="0"/>
              <a:pPr/>
              <a:t>2020/10/27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7CA19-B92B-4A34-9537-699E4B576F4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BD51-F23C-46A3-9CD2-A782FCFFE074}" type="datetimeFigureOut">
              <a:rPr lang="zh-CN" altLang="en-US" smtClean="0"/>
              <a:pPr/>
              <a:t>2020/10/27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7CA19-B92B-4A34-9537-699E4B576F4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282600"/>
            <a:ext cx="7886700" cy="2140047"/>
          </a:xfrm>
        </p:spPr>
        <p:txBody>
          <a:bodyPr anchor="b"/>
          <a:lstStyle>
            <a:lvl1pPr>
              <a:defRPr sz="3375"/>
            </a:lvl1pPr>
          </a:lstStyle>
          <a:p>
            <a:pPr fontAlgn="base"/>
            <a:r>
              <a:rPr lang="zh-CN" altLang="en-US" sz="3755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3442892"/>
            <a:ext cx="7886700" cy="1125400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0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933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68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86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z="1350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en-US" altLang="zh-CN" sz="1170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pPr lvl="0" fontAlgn="base"/>
              <a:t>‹#›</a:t>
            </a:fld>
            <a:endParaRPr lang="zh-CN" strike="noStrike" noProof="1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BD51-F23C-46A3-9CD2-A782FCFFE074}" type="datetimeFigureOut">
              <a:rPr lang="zh-CN" altLang="en-US" smtClean="0"/>
              <a:pPr/>
              <a:t>2020/10/27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7CA19-B92B-4A34-9537-699E4B576F4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BD51-F23C-46A3-9CD2-A782FCFFE074}" type="datetimeFigureOut">
              <a:rPr lang="zh-CN" altLang="en-US" smtClean="0"/>
              <a:pPr/>
              <a:t>2020/10/27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7CA19-B92B-4A34-9537-699E4B576F4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BD51-F23C-46A3-9CD2-A782FCFFE074}" type="datetimeFigureOut">
              <a:rPr lang="zh-CN" altLang="en-US" smtClean="0"/>
              <a:pPr/>
              <a:t>2020/10/27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7CA19-B92B-4A34-9537-699E4B576F4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BD51-F23C-46A3-9CD2-A782FCFFE074}" type="datetimeFigureOut">
              <a:rPr lang="zh-CN" altLang="en-US" smtClean="0"/>
              <a:pPr/>
              <a:t>2020/10/27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7CA19-B92B-4A34-9537-699E4B576F4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BD51-F23C-46A3-9CD2-A782FCFFE074}" type="datetimeFigureOut">
              <a:rPr lang="zh-CN" altLang="en-US" smtClean="0"/>
              <a:pPr/>
              <a:t>2020/10/27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7CA19-B92B-4A34-9537-699E4B576F4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BD51-F23C-46A3-9CD2-A782FCFFE074}" type="datetimeFigureOut">
              <a:rPr lang="zh-CN" altLang="en-US" smtClean="0"/>
              <a:pPr/>
              <a:t>2020/10/27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7CA19-B92B-4A34-9537-699E4B576F4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z="3670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427"/>
            <a:ext cx="4032504" cy="3395256"/>
          </a:xfrm>
        </p:spPr>
        <p:txBody>
          <a:bodyPr/>
          <a:lstStyle/>
          <a:p>
            <a:pPr lvl="0" fontAlgn="base"/>
            <a:r>
              <a:rPr lang="zh-CN" altLang="en-US" sz="2670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z="2335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z="1670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z="1670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200427"/>
            <a:ext cx="4032504" cy="3395256"/>
          </a:xfrm>
        </p:spPr>
        <p:txBody>
          <a:bodyPr/>
          <a:lstStyle/>
          <a:p>
            <a:pPr lvl="0" fontAlgn="base"/>
            <a:r>
              <a:rPr lang="zh-CN" altLang="en-US" sz="2670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z="2335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z="1670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z="1670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en-US" altLang="zh-CN" sz="1170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pPr lvl="0" fontAlgn="base"/>
              <a:t>‹#›</a:t>
            </a:fld>
            <a:endParaRPr lang="zh-CN" strike="noStrike" noProof="1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3907"/>
            <a:ext cx="7886700" cy="994402"/>
          </a:xfrm>
        </p:spPr>
        <p:txBody>
          <a:bodyPr/>
          <a:lstStyle/>
          <a:p>
            <a:pPr fontAlgn="base"/>
            <a:r>
              <a:rPr lang="zh-CN" altLang="en-US" sz="3670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1" y="1261163"/>
            <a:ext cx="3868340" cy="618077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0" b="1"/>
            </a:lvl3pPr>
            <a:lvl4pPr marL="771525" indent="0">
              <a:buNone/>
              <a:defRPr sz="900" b="1"/>
            </a:lvl4pPr>
            <a:lvl5pPr marL="1029335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685" indent="0">
              <a:buNone/>
              <a:defRPr sz="900" b="1"/>
            </a:lvl7pPr>
            <a:lvl8pPr marL="1800860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 fontAlgn="base"/>
            <a:r>
              <a:rPr lang="zh-CN" altLang="en-US" sz="1350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1" y="1879240"/>
            <a:ext cx="3868340" cy="2764079"/>
          </a:xfrm>
        </p:spPr>
        <p:txBody>
          <a:bodyPr/>
          <a:lstStyle/>
          <a:p>
            <a:pPr lvl="0" fontAlgn="base"/>
            <a:r>
              <a:rPr lang="zh-CN" altLang="en-US" sz="2670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z="2335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z="1670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z="1670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261163"/>
            <a:ext cx="3887391" cy="618077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0" b="1"/>
            </a:lvl3pPr>
            <a:lvl4pPr marL="771525" indent="0">
              <a:buNone/>
              <a:defRPr sz="900" b="1"/>
            </a:lvl4pPr>
            <a:lvl5pPr marL="1029335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685" indent="0">
              <a:buNone/>
              <a:defRPr sz="900" b="1"/>
            </a:lvl7pPr>
            <a:lvl8pPr marL="1800860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 fontAlgn="base"/>
            <a:r>
              <a:rPr lang="zh-CN" altLang="en-US" sz="1350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1879240"/>
            <a:ext cx="3887391" cy="2764079"/>
          </a:xfrm>
        </p:spPr>
        <p:txBody>
          <a:bodyPr/>
          <a:lstStyle/>
          <a:p>
            <a:pPr lvl="0" fontAlgn="base"/>
            <a:r>
              <a:rPr lang="zh-CN" altLang="en-US" sz="2670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z="2335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z="1670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z="1670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strike="noStrike" noProof="1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en-US" altLang="zh-CN" sz="1170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pPr lvl="0" fontAlgn="base"/>
              <a:t>‹#›</a:t>
            </a:fld>
            <a:endParaRPr lang="zh-CN" strike="noStrike" noProof="1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z="3670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strike="noStrike" noProof="1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en-US" altLang="zh-CN" sz="1170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pPr lvl="0" fontAlgn="base"/>
              <a:t>‹#›</a:t>
            </a:fld>
            <a:endParaRPr lang="zh-CN" strike="noStrike" noProof="1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en-US" altLang="zh-CN" sz="1170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pPr lvl="0" fontAlgn="base"/>
              <a:t>‹#›</a:t>
            </a:fld>
            <a:endParaRPr lang="zh-CN" strike="noStrike" noProof="1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42979"/>
            <a:ext cx="2949178" cy="1200427"/>
          </a:xfrm>
        </p:spPr>
        <p:txBody>
          <a:bodyPr anchor="b"/>
          <a:lstStyle>
            <a:lvl1pPr>
              <a:defRPr sz="18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740740"/>
            <a:ext cx="4629150" cy="3656063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z="1750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z="1350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z="1250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z="1250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1543406"/>
            <a:ext cx="2949178" cy="2859351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5"/>
            </a:lvl2pPr>
            <a:lvl3pPr marL="514350" indent="0">
              <a:buNone/>
              <a:defRPr sz="675"/>
            </a:lvl3pPr>
            <a:lvl4pPr marL="771525" indent="0">
              <a:buNone/>
              <a:defRPr sz="560"/>
            </a:lvl4pPr>
            <a:lvl5pPr marL="1029335" indent="0">
              <a:buNone/>
              <a:defRPr sz="560"/>
            </a:lvl5pPr>
            <a:lvl6pPr marL="1285875" indent="0">
              <a:buNone/>
              <a:defRPr sz="560"/>
            </a:lvl6pPr>
            <a:lvl7pPr marL="1543685" indent="0">
              <a:buNone/>
              <a:defRPr sz="560"/>
            </a:lvl7pPr>
            <a:lvl8pPr marL="1800860" indent="0">
              <a:buNone/>
              <a:defRPr sz="560"/>
            </a:lvl8pPr>
            <a:lvl9pPr marL="2057400" indent="0">
              <a:buNone/>
              <a:defRPr sz="56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en-US" altLang="zh-CN" sz="1170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pPr lvl="0" fontAlgn="base"/>
              <a:t>‹#›</a:t>
            </a:fld>
            <a:endParaRPr lang="zh-CN" strike="noStrike" noProof="1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42979"/>
            <a:ext cx="2949178" cy="1200427"/>
          </a:xfrm>
        </p:spPr>
        <p:txBody>
          <a:bodyPr anchor="b"/>
          <a:lstStyle>
            <a:lvl1pPr>
              <a:defRPr sz="18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740740"/>
            <a:ext cx="4629150" cy="3656063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9335" indent="0">
              <a:buNone/>
              <a:defRPr sz="1125"/>
            </a:lvl5pPr>
            <a:lvl6pPr marL="1285875" indent="0">
              <a:buNone/>
              <a:defRPr sz="1125"/>
            </a:lvl6pPr>
            <a:lvl7pPr marL="1543685" indent="0">
              <a:buNone/>
              <a:defRPr sz="1125"/>
            </a:lvl7pPr>
            <a:lvl8pPr marL="1800860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1543406"/>
            <a:ext cx="2949178" cy="2859351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5"/>
            </a:lvl2pPr>
            <a:lvl3pPr marL="514350" indent="0">
              <a:buNone/>
              <a:defRPr sz="675"/>
            </a:lvl3pPr>
            <a:lvl4pPr marL="771525" indent="0">
              <a:buNone/>
              <a:defRPr sz="560"/>
            </a:lvl4pPr>
            <a:lvl5pPr marL="1029335" indent="0">
              <a:buNone/>
              <a:defRPr sz="560"/>
            </a:lvl5pPr>
            <a:lvl6pPr marL="1285875" indent="0">
              <a:buNone/>
              <a:defRPr sz="560"/>
            </a:lvl6pPr>
            <a:lvl7pPr marL="1543685" indent="0">
              <a:buNone/>
              <a:defRPr sz="560"/>
            </a:lvl7pPr>
            <a:lvl8pPr marL="1800860" indent="0">
              <a:buNone/>
              <a:defRPr sz="560"/>
            </a:lvl8pPr>
            <a:lvl9pPr marL="2057400" indent="0">
              <a:buNone/>
              <a:defRPr sz="56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en-US" altLang="zh-CN" sz="1170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pPr lvl="0" fontAlgn="base"/>
              <a:t>‹#›</a:t>
            </a:fld>
            <a:endParaRPr lang="zh-CN" strike="noStrike" noProof="1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 cstate="print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 indent="0" fontAlgn="base"/>
            <a:r>
              <a:rPr lang="zh-CN" altLang="en-US" sz="3670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200150"/>
            <a:ext cx="8229600" cy="339566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 lvl="0" indent="-342900" fontAlgn="base"/>
            <a:r>
              <a:rPr lang="zh-CN" altLang="en-US" sz="2670" strike="noStrike" noProof="1"/>
              <a:t>单击此处编辑母版文本样式</a:t>
            </a:r>
            <a:endParaRPr lang="zh-CN" altLang="en-US" strike="noStrike" noProof="1"/>
          </a:p>
          <a:p>
            <a:pPr lvl="1" indent="-285750" fontAlgn="base"/>
            <a:r>
              <a:rPr lang="zh-CN" altLang="en-US" sz="2335" strike="noStrike" noProof="1"/>
              <a:t>第二级</a:t>
            </a:r>
            <a:endParaRPr lang="zh-CN" altLang="en-US" strike="noStrike" noProof="1"/>
          </a:p>
          <a:p>
            <a:pPr lvl="2" indent="-228600" fontAlgn="base"/>
            <a:r>
              <a:rPr lang="zh-CN" altLang="en-US" strike="noStrike" noProof="1"/>
              <a:t>第三级</a:t>
            </a:r>
          </a:p>
          <a:p>
            <a:pPr lvl="3" indent="-228600" fontAlgn="base"/>
            <a:r>
              <a:rPr lang="zh-CN" altLang="en-US" sz="1670" strike="noStrike" noProof="1"/>
              <a:t>第四级</a:t>
            </a:r>
            <a:endParaRPr lang="zh-CN" altLang="en-US" strike="noStrike" noProof="1"/>
          </a:p>
          <a:p>
            <a:pPr lvl="4" indent="-228600" fontAlgn="base"/>
            <a:r>
              <a:rPr lang="zh-CN" altLang="en-US" sz="1670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4684713"/>
            <a:ext cx="2133600" cy="358775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>
              <a:defRPr sz="1050"/>
            </a:lvl1pPr>
          </a:lstStyle>
          <a:p>
            <a:pPr lvl="0" fontAlgn="base"/>
            <a:endParaRPr lang="zh-CN" altLang="en-US" strike="noStrike" noProof="1"/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4684713"/>
            <a:ext cx="2895600" cy="358775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 algn="ctr">
              <a:defRPr sz="1050"/>
            </a:lvl1pPr>
          </a:lstStyle>
          <a:p>
            <a:pPr lvl="0" fontAlgn="base"/>
            <a:endParaRPr lang="zh-CN" strike="noStrike" noProof="1"/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4684713"/>
            <a:ext cx="2133600" cy="358775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 algn="r">
              <a:defRPr sz="1050"/>
            </a:lvl1pPr>
          </a:lstStyle>
          <a:p>
            <a:pPr lvl="0" fontAlgn="base"/>
            <a:fld id="{9A0DB2DC-4C9A-4742-B13C-FB6460FD3503}" type="slidenum">
              <a:rPr lang="en-US" altLang="zh-CN" sz="1170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pPr lvl="0" fontAlgn="base"/>
              <a:t>‹#›</a:t>
            </a:fld>
            <a:endParaRPr lang="zh-CN" strike="noStrike" noProof="1"/>
          </a:p>
        </p:txBody>
      </p:sp>
      <p:sp>
        <p:nvSpPr>
          <p:cNvPr id="5" name="矩形 4"/>
          <p:cNvSpPr/>
          <p:nvPr userDrawn="1"/>
        </p:nvSpPr>
        <p:spPr>
          <a:xfrm>
            <a:off x="2200275" y="9525"/>
            <a:ext cx="6931025" cy="555625"/>
          </a:xfrm>
          <a:prstGeom prst="rect">
            <a:avLst/>
          </a:prstGeom>
          <a:solidFill>
            <a:srgbClr val="FFFF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endParaRPr lang="zh-CN" alt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ftr="0" dt="0"/>
  <p:txStyles>
    <p:titleStyle>
      <a:lvl1pPr marL="0" lvl="0" indent="0" algn="ctr" defTabSz="685800" eaLnBrk="1" fontAlgn="base" latinLnBrk="0" hangingPunct="1">
        <a:spcBef>
          <a:spcPct val="0"/>
        </a:spcBef>
        <a:spcAft>
          <a:spcPct val="0"/>
        </a:spcAft>
        <a:buClr>
          <a:srgbClr val="000000"/>
        </a:buClr>
        <a:buNone/>
        <a:defRPr sz="33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57175" lvl="0" indent="-257175" algn="l" defTabSz="685800" eaLnBrk="1" fontAlgn="base" latinLnBrk="0" hangingPunct="1">
        <a:spcBef>
          <a:spcPts val="7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57530" lvl="1" indent="-213995" algn="l" defTabSz="685800" eaLnBrk="1" fontAlgn="base" latinLnBrk="0" hangingPunct="1">
        <a:spcBef>
          <a:spcPts val="70"/>
        </a:spcBef>
        <a:spcAft>
          <a:spcPct val="0"/>
        </a:spcAft>
        <a:buChar char="–"/>
        <a:defRPr sz="21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857250" lvl="2" indent="-171450" algn="l" defTabSz="685800" eaLnBrk="1" fontAlgn="base" latinLnBrk="0" hangingPunct="1">
        <a:spcBef>
          <a:spcPts val="70"/>
        </a:spcBef>
        <a:spcAft>
          <a:spcPct val="0"/>
        </a:spcAft>
        <a:buChar char="•"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200150" lvl="3" indent="-171450" algn="l" defTabSz="685800" eaLnBrk="1" fontAlgn="base" latinLnBrk="0" hangingPunct="1">
        <a:spcBef>
          <a:spcPts val="70"/>
        </a:spcBef>
        <a:spcAft>
          <a:spcPct val="0"/>
        </a:spcAft>
        <a:buChar char="–"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543685" lvl="4" indent="-171450" algn="l" defTabSz="685800" eaLnBrk="1" fontAlgn="base" latinLnBrk="0" hangingPunct="1">
        <a:spcBef>
          <a:spcPts val="70"/>
        </a:spcBef>
        <a:spcAft>
          <a:spcPct val="0"/>
        </a:spcAft>
        <a:buChar char="»"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886585" lvl="5" indent="-171450" algn="l" defTabSz="685800" eaLnBrk="1" fontAlgn="base" latinLnBrk="0" hangingPunct="1">
        <a:spcBef>
          <a:spcPts val="70"/>
        </a:spcBef>
        <a:spcAft>
          <a:spcPct val="0"/>
        </a:spcAft>
        <a:buChar char="»"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229485" lvl="6" indent="-171450" algn="l" defTabSz="685800" eaLnBrk="1" fontAlgn="base" latinLnBrk="0" hangingPunct="1">
        <a:spcBef>
          <a:spcPts val="70"/>
        </a:spcBef>
        <a:spcAft>
          <a:spcPct val="0"/>
        </a:spcAft>
        <a:buChar char="»"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72385" lvl="7" indent="-171450" algn="l" defTabSz="685800" eaLnBrk="1" fontAlgn="base" latinLnBrk="0" hangingPunct="1">
        <a:spcBef>
          <a:spcPts val="70"/>
        </a:spcBef>
        <a:spcAft>
          <a:spcPct val="0"/>
        </a:spcAft>
        <a:buChar char="»"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15285" lvl="8" indent="-171450" algn="l" defTabSz="685800" eaLnBrk="1" fontAlgn="base" latinLnBrk="0" hangingPunct="1">
        <a:spcBef>
          <a:spcPts val="70"/>
        </a:spcBef>
        <a:spcAft>
          <a:spcPct val="0"/>
        </a:spcAft>
        <a:buChar char="»"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6858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35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343535" lvl="1" indent="0" algn="l" defTabSz="6858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35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685800" lvl="2" indent="0" algn="l" defTabSz="6858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35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029335" lvl="3" indent="0" algn="l" defTabSz="6858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35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371600" lvl="4" indent="0" algn="l" defTabSz="6858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35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15135" lvl="5" indent="0" algn="l" defTabSz="6858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35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057400" lvl="6" indent="0" algn="l" defTabSz="6858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35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400935" lvl="7" indent="0" algn="l" defTabSz="6858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35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743835" lvl="8" indent="0" algn="l" defTabSz="6858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35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print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EEB23-D4E0-46D4-B36E-473AED2624DD}" type="datetimeFigureOut">
              <a:rPr lang="zh-CN" altLang="en-US" smtClean="0"/>
              <a:pPr/>
              <a:t>2020/10/27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892F8-EB43-4F56-A0BF-4193321A7C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5" cstate="print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30BD51-F23C-46A3-9CD2-A782FCFFE074}" type="datetimeFigureOut">
              <a:rPr lang="zh-CN" altLang="en-US" smtClean="0"/>
              <a:pPr/>
              <a:t>2020/10/27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E7CA19-B92B-4A34-9537-699E4B576F4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  <p:sldLayoutId id="214748371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2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1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742951"/>
            <a:ext cx="2895600" cy="144780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图片 4" descr="11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9200" y="2952751"/>
            <a:ext cx="2667000" cy="1295400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6" name="图片 5" descr="115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95800" y="2876550"/>
            <a:ext cx="3276600" cy="1295400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7" name="TextBox 6"/>
          <p:cNvSpPr txBox="1"/>
          <p:nvPr/>
        </p:nvSpPr>
        <p:spPr>
          <a:xfrm>
            <a:off x="1600200" y="2266950"/>
            <a:ext cx="1346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 smtClean="0">
                <a:solidFill>
                  <a:srgbClr val="0070C0"/>
                </a:solidFill>
              </a:rPr>
              <a:t>烽火传战情</a:t>
            </a:r>
            <a:endParaRPr lang="zh-CN" altLang="en-US" b="1" dirty="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05400" y="2343150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>
                <a:solidFill>
                  <a:srgbClr val="0070C0"/>
                </a:solidFill>
              </a:rPr>
              <a:t>邮递马车</a:t>
            </a:r>
            <a:endParaRPr lang="zh-CN" altLang="en-US" b="1" dirty="0">
              <a:solidFill>
                <a:srgbClr val="0070C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76400" y="4476750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>
                <a:solidFill>
                  <a:srgbClr val="0070C0"/>
                </a:solidFill>
              </a:rPr>
              <a:t>飞鸽传书</a:t>
            </a:r>
            <a:endParaRPr lang="zh-CN" altLang="en-US" b="1" dirty="0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410200" y="440055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>
                <a:solidFill>
                  <a:srgbClr val="0070C0"/>
                </a:solidFill>
              </a:rPr>
              <a:t>邮递员送信</a:t>
            </a:r>
            <a:endParaRPr lang="zh-CN" altLang="en-US" b="1" dirty="0">
              <a:solidFill>
                <a:srgbClr val="0070C0"/>
              </a:solidFill>
            </a:endParaRPr>
          </a:p>
        </p:txBody>
      </p:sp>
      <p:pic>
        <p:nvPicPr>
          <p:cNvPr id="11" name="图片 10" descr="123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22800" y="666750"/>
            <a:ext cx="2844800" cy="160020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666750"/>
            <a:ext cx="8229600" cy="857250"/>
          </a:xfrm>
        </p:spPr>
        <p:txBody>
          <a:bodyPr/>
          <a:lstStyle/>
          <a:p>
            <a:r>
              <a:rPr lang="zh-CN" altLang="en-US" b="1" dirty="0" smtClean="0">
                <a:solidFill>
                  <a:srgbClr val="0070C0"/>
                </a:solidFill>
              </a:rPr>
              <a:t>课堂小结</a:t>
            </a:r>
            <a:endParaRPr lang="zh-CN" altLang="en-US" b="1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00" y="2038350"/>
            <a:ext cx="6096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>
                <a:solidFill>
                  <a:srgbClr val="0070C0"/>
                </a:solidFill>
                <a:latin typeface="隶书" pitchFamily="49" charset="-122"/>
                <a:ea typeface="隶书" pitchFamily="49" charset="-122"/>
              </a:rPr>
              <a:t>    通过今天的学习，谈谈你的收获。</a:t>
            </a:r>
            <a:endParaRPr lang="zh-CN" altLang="en-US" sz="4000" dirty="0">
              <a:solidFill>
                <a:srgbClr val="0070C0"/>
              </a:solidFill>
              <a:latin typeface="隶书" pitchFamily="49" charset="-122"/>
              <a:ea typeface="隶书" pitchFamily="49" charset="-122"/>
            </a:endParaRPr>
          </a:p>
        </p:txBody>
      </p:sp>
      <p:pic>
        <p:nvPicPr>
          <p:cNvPr id="6" name="Picture 10" descr="C:\Program Files (x86)\Microsoft Office\MEDIA\CAGCAT10\j0285360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1800" y="2876550"/>
            <a:ext cx="1474013" cy="1817827"/>
          </a:xfrm>
          <a:prstGeom prst="rect">
            <a:avLst/>
          </a:prstGeom>
          <a:noFill/>
        </p:spPr>
      </p:pic>
      <p:pic>
        <p:nvPicPr>
          <p:cNvPr id="7" name="MH_Other_8"/>
          <p:cNvPicPr preferRelativeResize="0">
            <a:picLocks noChangeAspect="1"/>
          </p:cNvPicPr>
          <p:nvPr/>
        </p:nvPicPr>
        <p:blipFill>
          <a:blip r:embed="rId3" cstate="print"/>
          <a:srcRect l="2130" t="5716" r="1659" b="8116"/>
          <a:stretch>
            <a:fillRect/>
          </a:stretch>
        </p:blipFill>
        <p:spPr>
          <a:xfrm>
            <a:off x="2057400" y="590550"/>
            <a:ext cx="4267200" cy="95254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缺角矩形 7"/>
          <p:cNvSpPr/>
          <p:nvPr/>
        </p:nvSpPr>
        <p:spPr>
          <a:xfrm>
            <a:off x="1447800" y="1657350"/>
            <a:ext cx="6096000" cy="2819400"/>
          </a:xfrm>
          <a:prstGeom prst="plaque">
            <a:avLst/>
          </a:prstGeom>
          <a:solidFill>
            <a:srgbClr val="FF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7" name="组合 6"/>
          <p:cNvGrpSpPr/>
          <p:nvPr/>
        </p:nvGrpSpPr>
        <p:grpSpPr>
          <a:xfrm>
            <a:off x="2743200" y="971550"/>
            <a:ext cx="3505200" cy="838200"/>
            <a:chOff x="2743200" y="971550"/>
            <a:chExt cx="3505200" cy="838200"/>
          </a:xfrm>
        </p:grpSpPr>
        <p:sp>
          <p:nvSpPr>
            <p:cNvPr id="5" name="缺角矩形 4"/>
            <p:cNvSpPr/>
            <p:nvPr/>
          </p:nvSpPr>
          <p:spPr>
            <a:xfrm>
              <a:off x="2743200" y="971550"/>
              <a:ext cx="3505200" cy="838200"/>
            </a:xfrm>
            <a:prstGeom prst="plaqu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352800" y="1047750"/>
              <a:ext cx="2895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600" b="1" dirty="0" smtClean="0">
                  <a:solidFill>
                    <a:srgbClr val="0070C0"/>
                  </a:solidFill>
                </a:rPr>
                <a:t>课 后 作 业</a:t>
              </a:r>
              <a:endParaRPr lang="zh-CN" altLang="en-US" sz="3600" b="1" dirty="0">
                <a:solidFill>
                  <a:srgbClr val="0070C0"/>
                </a:solidFill>
              </a:endParaRP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1981200" y="2190750"/>
            <a:ext cx="5257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1.</a:t>
            </a:r>
            <a:r>
              <a:rPr lang="zh-CN" altLang="en-US" sz="2800" b="1" dirty="0" smtClean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申请两个不同网站的免费电子邮箱，比较注册有何不同；</a:t>
            </a:r>
            <a:endParaRPr lang="en-US" altLang="zh-CN" sz="2800" b="1" dirty="0" smtClean="0">
              <a:solidFill>
                <a:srgbClr val="0070C0"/>
              </a:solidFill>
              <a:latin typeface="华文楷体" pitchFamily="2" charset="-122"/>
              <a:ea typeface="华文楷体" pitchFamily="2" charset="-122"/>
            </a:endParaRPr>
          </a:p>
          <a:p>
            <a:r>
              <a:rPr lang="en-US" altLang="zh-CN" sz="2800" b="1" dirty="0" smtClean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2.</a:t>
            </a:r>
            <a:r>
              <a:rPr lang="zh-CN" altLang="en-US" sz="2800" b="1" dirty="0" smtClean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搜集有关中文电子邮件地址的资料，以提纲式罗列出来。</a:t>
            </a:r>
            <a:endParaRPr lang="zh-CN" altLang="en-US" sz="2800" b="1" dirty="0">
              <a:solidFill>
                <a:srgbClr val="0070C0"/>
              </a:solidFill>
              <a:latin typeface="华文楷体" pitchFamily="2" charset="-122"/>
              <a:ea typeface="华文楷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76400" y="3486150"/>
            <a:ext cx="60958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0070C0"/>
                </a:solidFill>
              </a:rPr>
              <a:t>       </a:t>
            </a:r>
            <a:endParaRPr lang="zh-CN" altLang="en-US" sz="2800" b="1" dirty="0">
              <a:solidFill>
                <a:srgbClr val="0070C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95486" y="3181334"/>
            <a:ext cx="71626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0070C0"/>
                </a:solidFill>
              </a:rPr>
              <a:t>      </a:t>
            </a:r>
            <a:r>
              <a:rPr lang="zh-CN" altLang="en-US" sz="1400" b="1" dirty="0" smtClean="0">
                <a:solidFill>
                  <a:srgbClr val="0070C0"/>
                </a:solidFill>
              </a:rPr>
              <a:t> </a:t>
            </a:r>
            <a:endParaRPr lang="en-US" altLang="zh-CN" sz="1400" b="1" dirty="0" smtClean="0">
              <a:solidFill>
                <a:srgbClr val="0070C0"/>
              </a:solidFill>
            </a:endParaRPr>
          </a:p>
          <a:p>
            <a:r>
              <a:rPr lang="en-US" altLang="zh-CN" sz="2800" b="1" dirty="0" smtClean="0">
                <a:solidFill>
                  <a:srgbClr val="0070C0"/>
                </a:solidFill>
              </a:rPr>
              <a:t>      </a:t>
            </a:r>
            <a:endParaRPr lang="zh-CN" altLang="en-US" sz="2800" b="1" dirty="0">
              <a:solidFill>
                <a:srgbClr val="0070C0"/>
              </a:solidFill>
            </a:endParaRPr>
          </a:p>
        </p:txBody>
      </p:sp>
      <p:sp>
        <p:nvSpPr>
          <p:cNvPr id="4" name="矩形 2"/>
          <p:cNvSpPr/>
          <p:nvPr/>
        </p:nvSpPr>
        <p:spPr>
          <a:xfrm>
            <a:off x="685800" y="1809750"/>
            <a:ext cx="7772195" cy="1293812"/>
          </a:xfrm>
          <a:prstGeom prst="rect">
            <a:avLst/>
          </a:prstGeom>
          <a:solidFill>
            <a:srgbClr val="009999"/>
          </a:solidFill>
          <a:ln w="9525">
            <a:noFill/>
          </a:ln>
        </p:spPr>
        <p:txBody>
          <a:bodyPr lIns="120226" tIns="62653" rIns="120226" bIns="62653" anchor="ctr"/>
          <a:lstStyle/>
          <a:p>
            <a:pPr algn="ctr"/>
            <a:endParaRPr lang="zh-CN" altLang="en-US" sz="2000" dirty="0">
              <a:latin typeface="Arial Narrow" panose="020B0606020202030204" pitchFamily="2" charset="0"/>
              <a:ea typeface="微软雅黑" panose="020B0503020204020204" charset="-122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2514600" y="1809750"/>
            <a:ext cx="48006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80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华文隶书" pitchFamily="2" charset="-122"/>
                <a:ea typeface="华文隶书" pitchFamily="2" charset="-122"/>
              </a:rPr>
              <a:t>谢谢聆听</a:t>
            </a:r>
            <a:endParaRPr lang="zh-CN" altLang="en-US" sz="80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华文隶书" pitchFamily="2" charset="-122"/>
              <a:ea typeface="华文隶书" pitchFamily="2" charset="-122"/>
            </a:endParaRPr>
          </a:p>
        </p:txBody>
      </p:sp>
      <p:pic>
        <p:nvPicPr>
          <p:cNvPr id="19" name="Picture 9" descr="C:\Program Files (x86)\Microsoft Office\MEDIA\CAGCAT10\j0235319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53200" y="3028950"/>
            <a:ext cx="1784909" cy="1822399"/>
          </a:xfrm>
          <a:prstGeom prst="rect">
            <a:avLst/>
          </a:prstGeom>
          <a:noFill/>
        </p:spPr>
      </p:pic>
      <p:pic>
        <p:nvPicPr>
          <p:cNvPr id="20" name="Picture 5" descr="C:\Program Files (x86)\Microsoft Office\MEDIA\CAGCAT10\j0212957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600" y="514350"/>
            <a:ext cx="1830629" cy="11494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合 9"/>
          <p:cNvGrpSpPr/>
          <p:nvPr/>
        </p:nvGrpSpPr>
        <p:grpSpPr>
          <a:xfrm>
            <a:off x="1219200" y="895350"/>
            <a:ext cx="6705600" cy="3886200"/>
            <a:chOff x="990600" y="1885950"/>
            <a:chExt cx="3733800" cy="3886200"/>
          </a:xfrm>
        </p:grpSpPr>
        <p:sp>
          <p:nvSpPr>
            <p:cNvPr id="5" name="圆角矩形 4"/>
            <p:cNvSpPr/>
            <p:nvPr/>
          </p:nvSpPr>
          <p:spPr>
            <a:xfrm>
              <a:off x="990600" y="1885950"/>
              <a:ext cx="3733800" cy="3886200"/>
            </a:xfrm>
            <a:prstGeom prst="roundRect">
              <a:avLst/>
            </a:prstGeom>
            <a:solidFill>
              <a:srgbClr val="FDD2CF"/>
            </a:solidFill>
            <a:ln>
              <a:solidFill>
                <a:srgbClr val="FF7E7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" name="TextBox 1"/>
            <p:cNvSpPr txBox="1"/>
            <p:nvPr/>
          </p:nvSpPr>
          <p:spPr>
            <a:xfrm>
              <a:off x="1202748" y="2114550"/>
              <a:ext cx="3276600" cy="35394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dirty="0" smtClean="0">
                  <a:latin typeface="仿宋" pitchFamily="49" charset="-122"/>
                  <a:ea typeface="仿宋" pitchFamily="49" charset="-122"/>
                </a:rPr>
                <a:t>    </a:t>
              </a:r>
              <a:r>
                <a:rPr lang="zh-CN" altLang="en-US" sz="2000" b="1" dirty="0" smtClean="0">
                  <a:solidFill>
                    <a:srgbClr val="002060"/>
                  </a:solidFill>
                  <a:latin typeface="华文楷体" pitchFamily="2" charset="-122"/>
                  <a:ea typeface="华文楷体" pitchFamily="2" charset="-122"/>
                </a:rPr>
                <a:t>一个上了年纪的老汉，有一天接到远方参军的儿子的信，说鞋子破了，要他寄一双新鞋去。老汉就在想：“大家都说电邮快，那我去电邮。”于是他就去买了一双新鞋，用布包好，挂到电线上。可是，他站在电线下看了好一会，也没反应。他就想：怎么还没邮走，可能现在没电吧！然后他就走了。这时有个流浪汉恰巧经过这里，看见这双鞋。于是就把它拿下来试了试，正好合脚，就顺手把他的破鞋挂上去了</a:t>
              </a:r>
              <a:r>
                <a:rPr lang="zh-CN" altLang="en-US" sz="2000" b="1" smtClean="0">
                  <a:solidFill>
                    <a:srgbClr val="002060"/>
                  </a:solidFill>
                  <a:latin typeface="华文楷体" pitchFamily="2" charset="-122"/>
                  <a:ea typeface="华文楷体" pitchFamily="2" charset="-122"/>
                </a:rPr>
                <a:t>。</a:t>
              </a:r>
              <a:r>
                <a:rPr lang="zh-CN" altLang="en-US" sz="2000" b="1" smtClean="0">
                  <a:solidFill>
                    <a:srgbClr val="002060"/>
                  </a:solidFill>
                  <a:latin typeface="华文楷体" pitchFamily="2" charset="-122"/>
                  <a:ea typeface="华文楷体" pitchFamily="2" charset="-122"/>
                </a:rPr>
                <a:t>第二天，</a:t>
              </a:r>
              <a:r>
                <a:rPr lang="zh-CN" altLang="en-US" sz="2000" b="1" dirty="0" smtClean="0">
                  <a:solidFill>
                    <a:srgbClr val="002060"/>
                  </a:solidFill>
                  <a:latin typeface="华文楷体" pitchFamily="2" charset="-122"/>
                  <a:ea typeface="华文楷体" pitchFamily="2" charset="-122"/>
                </a:rPr>
                <a:t>老汉回来一看，怎么还没邮走呢，拿下鞋来一看，“哎呀！电邮就是快，不光把新鞋邮走了，还把儿子的旧鞋邮回来了。”</a:t>
              </a:r>
              <a:endParaRPr lang="zh-CN" altLang="en-US" sz="2000" b="1" dirty="0">
                <a:solidFill>
                  <a:srgbClr val="002060"/>
                </a:solidFill>
                <a:latin typeface="华文楷体" pitchFamily="2" charset="-122"/>
                <a:ea typeface="华文楷体" pitchFamily="2" charset="-122"/>
              </a:endParaRP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2286000" y="514350"/>
            <a:ext cx="4572000" cy="685800"/>
            <a:chOff x="2286000" y="514350"/>
            <a:chExt cx="4572000" cy="685800"/>
          </a:xfrm>
        </p:grpSpPr>
        <p:sp>
          <p:nvSpPr>
            <p:cNvPr id="6" name="缺角矩形 5"/>
            <p:cNvSpPr/>
            <p:nvPr/>
          </p:nvSpPr>
          <p:spPr>
            <a:xfrm>
              <a:off x="2286000" y="514350"/>
              <a:ext cx="4419600" cy="685800"/>
            </a:xfrm>
            <a:prstGeom prst="plaque">
              <a:avLst/>
            </a:prstGeom>
            <a:solidFill>
              <a:srgbClr val="FFFF66"/>
            </a:solidFill>
            <a:ln>
              <a:solidFill>
                <a:srgbClr val="FFFF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438400" y="514350"/>
              <a:ext cx="441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200" b="1" dirty="0" smtClean="0">
                  <a:solidFill>
                    <a:srgbClr val="0070C0"/>
                  </a:solidFill>
                </a:rPr>
                <a:t>老汉发电子邮件的故事</a:t>
              </a:r>
              <a:endParaRPr lang="zh-CN" altLang="en-US" sz="3200" b="1" dirty="0">
                <a:solidFill>
                  <a:srgbClr val="0070C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文本框 39"/>
          <p:cNvSpPr txBox="1"/>
          <p:nvPr/>
        </p:nvSpPr>
        <p:spPr>
          <a:xfrm>
            <a:off x="2286000" y="819150"/>
            <a:ext cx="4952999" cy="338554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algn="ctr"/>
            <a:r>
              <a:rPr lang="en-US" altLang="zh-CN" sz="1600" b="1" dirty="0" smtClean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</a:rPr>
              <a:t>2020</a:t>
            </a:r>
            <a:r>
              <a:rPr lang="zh-CN" altLang="en-US" sz="1600" b="1" dirty="0" smtClean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</a:rPr>
              <a:t>临夏州小学信息技术教学技能大赛</a:t>
            </a:r>
            <a:r>
              <a:rPr lang="zh-CN" altLang="en-US" sz="1600" b="1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）</a:t>
            </a:r>
            <a:endParaRPr lang="zh-CN" altLang="en-US" sz="16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1" name="Rectangle 9"/>
          <p:cNvSpPr/>
          <p:nvPr/>
        </p:nvSpPr>
        <p:spPr>
          <a:xfrm>
            <a:off x="3868057" y="3409633"/>
            <a:ext cx="4056743" cy="40005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2000" b="1" noProof="1" smtClean="0"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ea"/>
              </a:rPr>
              <a:t>东乡族自治县实验小学   马忠山  </a:t>
            </a:r>
            <a:endParaRPr lang="zh-CN" altLang="zh-CN" sz="2000" b="1" noProof="1" smtClean="0">
              <a:solidFill>
                <a:srgbClr val="0070C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+mn-ea"/>
            </a:endParaRPr>
          </a:p>
        </p:txBody>
      </p:sp>
      <p:sp>
        <p:nvSpPr>
          <p:cNvPr id="7174" name="Rectangle 7"/>
          <p:cNvSpPr/>
          <p:nvPr/>
        </p:nvSpPr>
        <p:spPr>
          <a:xfrm>
            <a:off x="-19050" y="4795838"/>
            <a:ext cx="9163050" cy="347662"/>
          </a:xfrm>
          <a:prstGeom prst="rect">
            <a:avLst/>
          </a:prstGeom>
          <a:gradFill rotWithShape="1">
            <a:gsLst>
              <a:gs pos="0">
                <a:srgbClr val="A87A3A">
                  <a:alpha val="100000"/>
                </a:srgbClr>
              </a:gs>
              <a:gs pos="19000">
                <a:srgbClr val="A8773C">
                  <a:alpha val="100000"/>
                </a:srgbClr>
              </a:gs>
              <a:gs pos="71001">
                <a:srgbClr val="835A2B">
                  <a:alpha val="100000"/>
                </a:srgbClr>
              </a:gs>
              <a:gs pos="100000">
                <a:srgbClr val="9C7339">
                  <a:alpha val="100000"/>
                </a:srgbClr>
              </a:gs>
            </a:gsLst>
            <a:lin ang="5400000"/>
            <a:tileRect/>
          </a:gradFill>
          <a:ln w="9525">
            <a:noFill/>
          </a:ln>
        </p:spPr>
        <p:txBody>
          <a:bodyPr wrap="square" lIns="91440" tIns="45720" rIns="91440" bIns="45720" anchor="t"/>
          <a:lstStyle/>
          <a:p>
            <a:endParaRPr lang="zh-CN" altLang="en-US" sz="1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pSp>
        <p:nvGrpSpPr>
          <p:cNvPr id="3" name="组合 5"/>
          <p:cNvGrpSpPr/>
          <p:nvPr/>
        </p:nvGrpSpPr>
        <p:grpSpPr>
          <a:xfrm>
            <a:off x="762100" y="2952740"/>
            <a:ext cx="427038" cy="1833562"/>
            <a:chOff x="1082676" y="2309813"/>
            <a:chExt cx="566738" cy="2441576"/>
          </a:xfrm>
        </p:grpSpPr>
        <p:sp>
          <p:nvSpPr>
            <p:cNvPr id="7176" name="Freeform 12"/>
            <p:cNvSpPr/>
            <p:nvPr/>
          </p:nvSpPr>
          <p:spPr>
            <a:xfrm>
              <a:off x="1200151" y="2309813"/>
              <a:ext cx="449263" cy="2441575"/>
            </a:xfrm>
            <a:custGeom>
              <a:avLst/>
              <a:gdLst/>
              <a:ahLst/>
              <a:cxnLst>
                <a:cxn ang="0">
                  <a:pos x="231775" y="0"/>
                </a:cxn>
                <a:cxn ang="0">
                  <a:pos x="0" y="0"/>
                </a:cxn>
                <a:cxn ang="0">
                  <a:pos x="0" y="1493837"/>
                </a:cxn>
                <a:cxn ang="0">
                  <a:pos x="0" y="2062162"/>
                </a:cxn>
                <a:cxn ang="0">
                  <a:pos x="0" y="2441575"/>
                </a:cxn>
                <a:cxn ang="0">
                  <a:pos x="88900" y="2441575"/>
                </a:cxn>
                <a:cxn ang="0">
                  <a:pos x="231775" y="2441575"/>
                </a:cxn>
                <a:cxn ang="0">
                  <a:pos x="277812" y="2441575"/>
                </a:cxn>
                <a:cxn ang="0">
                  <a:pos x="355600" y="2441575"/>
                </a:cxn>
                <a:cxn ang="0">
                  <a:pos x="404812" y="2441575"/>
                </a:cxn>
                <a:cxn ang="0">
                  <a:pos x="449263" y="2441575"/>
                </a:cxn>
                <a:cxn ang="0">
                  <a:pos x="449263" y="2062162"/>
                </a:cxn>
                <a:cxn ang="0">
                  <a:pos x="449263" y="1493837"/>
                </a:cxn>
                <a:cxn ang="0">
                  <a:pos x="449263" y="0"/>
                </a:cxn>
                <a:cxn ang="0">
                  <a:pos x="231775" y="0"/>
                </a:cxn>
              </a:cxnLst>
              <a:rect l="0" t="0" r="0" b="0"/>
              <a:pathLst>
                <a:path w="283" h="1538">
                  <a:moveTo>
                    <a:pt x="146" y="0"/>
                  </a:moveTo>
                  <a:lnTo>
                    <a:pt x="0" y="0"/>
                  </a:lnTo>
                  <a:lnTo>
                    <a:pt x="0" y="941"/>
                  </a:lnTo>
                  <a:lnTo>
                    <a:pt x="0" y="1299"/>
                  </a:lnTo>
                  <a:lnTo>
                    <a:pt x="0" y="1538"/>
                  </a:lnTo>
                  <a:lnTo>
                    <a:pt x="56" y="1538"/>
                  </a:lnTo>
                  <a:lnTo>
                    <a:pt x="146" y="1538"/>
                  </a:lnTo>
                  <a:lnTo>
                    <a:pt x="175" y="1538"/>
                  </a:lnTo>
                  <a:lnTo>
                    <a:pt x="224" y="1538"/>
                  </a:lnTo>
                  <a:lnTo>
                    <a:pt x="255" y="1538"/>
                  </a:lnTo>
                  <a:lnTo>
                    <a:pt x="283" y="1538"/>
                  </a:lnTo>
                  <a:lnTo>
                    <a:pt x="283" y="1299"/>
                  </a:lnTo>
                  <a:lnTo>
                    <a:pt x="283" y="941"/>
                  </a:lnTo>
                  <a:lnTo>
                    <a:pt x="283" y="0"/>
                  </a:lnTo>
                  <a:lnTo>
                    <a:pt x="146" y="0"/>
                  </a:lnTo>
                  <a:close/>
                </a:path>
              </a:pathLst>
            </a:custGeom>
            <a:solidFill>
              <a:srgbClr val="1F302B"/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177" name="Freeform 13"/>
            <p:cNvSpPr/>
            <p:nvPr/>
          </p:nvSpPr>
          <p:spPr>
            <a:xfrm>
              <a:off x="1200151" y="2309813"/>
              <a:ext cx="449263" cy="2441575"/>
            </a:xfrm>
            <a:custGeom>
              <a:avLst/>
              <a:gdLst/>
              <a:ahLst/>
              <a:cxnLst>
                <a:cxn ang="0">
                  <a:pos x="231775" y="0"/>
                </a:cxn>
                <a:cxn ang="0">
                  <a:pos x="0" y="0"/>
                </a:cxn>
                <a:cxn ang="0">
                  <a:pos x="0" y="1493837"/>
                </a:cxn>
                <a:cxn ang="0">
                  <a:pos x="0" y="2062162"/>
                </a:cxn>
                <a:cxn ang="0">
                  <a:pos x="0" y="2441575"/>
                </a:cxn>
                <a:cxn ang="0">
                  <a:pos x="88900" y="2441575"/>
                </a:cxn>
                <a:cxn ang="0">
                  <a:pos x="231775" y="2441575"/>
                </a:cxn>
                <a:cxn ang="0">
                  <a:pos x="277812" y="2441575"/>
                </a:cxn>
                <a:cxn ang="0">
                  <a:pos x="355600" y="2441575"/>
                </a:cxn>
                <a:cxn ang="0">
                  <a:pos x="404812" y="2441575"/>
                </a:cxn>
                <a:cxn ang="0">
                  <a:pos x="449263" y="2441575"/>
                </a:cxn>
                <a:cxn ang="0">
                  <a:pos x="449263" y="2062162"/>
                </a:cxn>
                <a:cxn ang="0">
                  <a:pos x="449263" y="1493837"/>
                </a:cxn>
                <a:cxn ang="0">
                  <a:pos x="449263" y="0"/>
                </a:cxn>
                <a:cxn ang="0">
                  <a:pos x="231775" y="0"/>
                </a:cxn>
              </a:cxnLst>
              <a:rect l="0" t="0" r="0" b="0"/>
              <a:pathLst>
                <a:path w="283" h="1538">
                  <a:moveTo>
                    <a:pt x="146" y="0"/>
                  </a:moveTo>
                  <a:lnTo>
                    <a:pt x="0" y="0"/>
                  </a:lnTo>
                  <a:lnTo>
                    <a:pt x="0" y="941"/>
                  </a:lnTo>
                  <a:lnTo>
                    <a:pt x="0" y="1299"/>
                  </a:lnTo>
                  <a:lnTo>
                    <a:pt x="0" y="1538"/>
                  </a:lnTo>
                  <a:lnTo>
                    <a:pt x="56" y="1538"/>
                  </a:lnTo>
                  <a:lnTo>
                    <a:pt x="146" y="1538"/>
                  </a:lnTo>
                  <a:lnTo>
                    <a:pt x="175" y="1538"/>
                  </a:lnTo>
                  <a:lnTo>
                    <a:pt x="224" y="1538"/>
                  </a:lnTo>
                  <a:lnTo>
                    <a:pt x="255" y="1538"/>
                  </a:lnTo>
                  <a:lnTo>
                    <a:pt x="283" y="1538"/>
                  </a:lnTo>
                  <a:lnTo>
                    <a:pt x="283" y="1299"/>
                  </a:lnTo>
                  <a:lnTo>
                    <a:pt x="283" y="941"/>
                  </a:lnTo>
                  <a:lnTo>
                    <a:pt x="283" y="0"/>
                  </a:lnTo>
                  <a:lnTo>
                    <a:pt x="146" y="0"/>
                  </a:lnTo>
                </a:path>
              </a:pathLst>
            </a:custGeom>
            <a:noFill/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178" name="Rectangle 14"/>
            <p:cNvSpPr/>
            <p:nvPr/>
          </p:nvSpPr>
          <p:spPr>
            <a:xfrm>
              <a:off x="1082676" y="2309813"/>
              <a:ext cx="450850" cy="2441575"/>
            </a:xfrm>
            <a:prstGeom prst="rect">
              <a:avLst/>
            </a:prstGeom>
            <a:solidFill>
              <a:srgbClr val="29506D"/>
            </a:solidFill>
            <a:ln w="9525">
              <a:noFill/>
            </a:ln>
          </p:spPr>
          <p:txBody>
            <a:bodyPr wrap="square" lIns="91440" tIns="45720" rIns="91440" bIns="45720" anchor="t"/>
            <a:lstStyle/>
            <a:p>
              <a:endParaRPr lang="zh-CN" altLang="en-US" sz="10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7179" name="Rectangle 15"/>
            <p:cNvSpPr/>
            <p:nvPr/>
          </p:nvSpPr>
          <p:spPr>
            <a:xfrm>
              <a:off x="1082676" y="2309813"/>
              <a:ext cx="450850" cy="244157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lIns="91440" tIns="45720" rIns="91440" bIns="45720" anchor="t"/>
            <a:lstStyle/>
            <a:p>
              <a:endParaRPr lang="zh-CN" altLang="en-US" sz="10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7180" name="Rectangle 16"/>
            <p:cNvSpPr/>
            <p:nvPr/>
          </p:nvSpPr>
          <p:spPr>
            <a:xfrm>
              <a:off x="1082676" y="3803651"/>
              <a:ext cx="450850" cy="568325"/>
            </a:xfrm>
            <a:prstGeom prst="rect">
              <a:avLst/>
            </a:prstGeom>
            <a:solidFill>
              <a:srgbClr val="062439"/>
            </a:solidFill>
            <a:ln w="9525">
              <a:noFill/>
            </a:ln>
          </p:spPr>
          <p:txBody>
            <a:bodyPr wrap="square" lIns="91440" tIns="45720" rIns="91440" bIns="45720" anchor="t"/>
            <a:lstStyle/>
            <a:p>
              <a:endParaRPr lang="zh-CN" altLang="en-US" sz="10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7181" name="Rectangle 17"/>
            <p:cNvSpPr/>
            <p:nvPr/>
          </p:nvSpPr>
          <p:spPr>
            <a:xfrm>
              <a:off x="1082676" y="3803651"/>
              <a:ext cx="450850" cy="56832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lIns="91440" tIns="45720" rIns="91440" bIns="45720" anchor="t"/>
            <a:lstStyle/>
            <a:p>
              <a:endParaRPr lang="zh-CN" altLang="en-US" sz="10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7182" name="Rectangle 18"/>
            <p:cNvSpPr/>
            <p:nvPr/>
          </p:nvSpPr>
          <p:spPr>
            <a:xfrm>
              <a:off x="1173163" y="4438651"/>
              <a:ext cx="266700" cy="312738"/>
            </a:xfrm>
            <a:prstGeom prst="rect">
              <a:avLst/>
            </a:prstGeom>
            <a:solidFill>
              <a:srgbClr val="062439"/>
            </a:solidFill>
            <a:ln w="9525">
              <a:noFill/>
            </a:ln>
          </p:spPr>
          <p:txBody>
            <a:bodyPr wrap="square" lIns="91440" tIns="45720" rIns="91440" bIns="45720" anchor="t"/>
            <a:lstStyle/>
            <a:p>
              <a:endParaRPr lang="zh-CN" altLang="en-US" sz="10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7183" name="Rectangle 19"/>
            <p:cNvSpPr/>
            <p:nvPr/>
          </p:nvSpPr>
          <p:spPr>
            <a:xfrm>
              <a:off x="1173163" y="4438651"/>
              <a:ext cx="266700" cy="31273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lIns="91440" tIns="45720" rIns="91440" bIns="45720" anchor="t"/>
            <a:lstStyle/>
            <a:p>
              <a:endParaRPr lang="zh-CN" altLang="en-US" sz="10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7184" name="Oval 20"/>
            <p:cNvSpPr/>
            <p:nvPr/>
          </p:nvSpPr>
          <p:spPr>
            <a:xfrm>
              <a:off x="1173163" y="3370263"/>
              <a:ext cx="266700" cy="271463"/>
            </a:xfrm>
            <a:prstGeom prst="ellipse">
              <a:avLst/>
            </a:prstGeom>
            <a:solidFill>
              <a:srgbClr val="FFFFFF"/>
            </a:solidFill>
            <a:ln w="9525">
              <a:noFill/>
            </a:ln>
          </p:spPr>
          <p:txBody>
            <a:bodyPr wrap="square" lIns="91440" tIns="45720" rIns="91440" bIns="45720" anchor="t"/>
            <a:lstStyle/>
            <a:p>
              <a:endParaRPr lang="zh-CN" altLang="en-US" sz="10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7185" name="Freeform 21"/>
            <p:cNvSpPr>
              <a:spLocks noEditPoints="1"/>
            </p:cNvSpPr>
            <p:nvPr/>
          </p:nvSpPr>
          <p:spPr>
            <a:xfrm>
              <a:off x="1316038" y="2309813"/>
              <a:ext cx="217488" cy="2441575"/>
            </a:xfrm>
            <a:custGeom>
              <a:avLst/>
              <a:gdLst/>
              <a:ahLst/>
              <a:cxnLst>
                <a:cxn ang="0">
                  <a:pos x="217488" y="2061607"/>
                </a:cxn>
                <a:cxn ang="0">
                  <a:pos x="0" y="2061607"/>
                </a:cxn>
                <a:cxn ang="0">
                  <a:pos x="0" y="2129324"/>
                </a:cxn>
                <a:cxn ang="0">
                  <a:pos x="123743" y="2129324"/>
                </a:cxn>
                <a:cxn ang="0">
                  <a:pos x="123743" y="2441575"/>
                </a:cxn>
                <a:cxn ang="0">
                  <a:pos x="172490" y="2441575"/>
                </a:cxn>
                <a:cxn ang="0">
                  <a:pos x="217488" y="2441575"/>
                </a:cxn>
                <a:cxn ang="0">
                  <a:pos x="217488" y="2061607"/>
                </a:cxn>
                <a:cxn ang="0">
                  <a:pos x="217488" y="0"/>
                </a:cxn>
                <a:cxn ang="0">
                  <a:pos x="0" y="0"/>
                </a:cxn>
                <a:cxn ang="0">
                  <a:pos x="0" y="1060900"/>
                </a:cxn>
                <a:cxn ang="0">
                  <a:pos x="123743" y="1196334"/>
                </a:cxn>
                <a:cxn ang="0">
                  <a:pos x="0" y="1331768"/>
                </a:cxn>
                <a:cxn ang="0">
                  <a:pos x="0" y="1493536"/>
                </a:cxn>
                <a:cxn ang="0">
                  <a:pos x="217488" y="1493536"/>
                </a:cxn>
                <a:cxn ang="0">
                  <a:pos x="217488" y="0"/>
                </a:cxn>
              </a:cxnLst>
              <a:rect l="0" t="0" r="0" b="0"/>
              <a:pathLst>
                <a:path w="58" h="649">
                  <a:moveTo>
                    <a:pt x="58" y="548"/>
                  </a:moveTo>
                  <a:cubicBezTo>
                    <a:pt x="0" y="548"/>
                    <a:pt x="0" y="548"/>
                    <a:pt x="0" y="548"/>
                  </a:cubicBezTo>
                  <a:cubicBezTo>
                    <a:pt x="0" y="566"/>
                    <a:pt x="0" y="566"/>
                    <a:pt x="0" y="566"/>
                  </a:cubicBezTo>
                  <a:cubicBezTo>
                    <a:pt x="33" y="566"/>
                    <a:pt x="33" y="566"/>
                    <a:pt x="33" y="566"/>
                  </a:cubicBezTo>
                  <a:cubicBezTo>
                    <a:pt x="33" y="649"/>
                    <a:pt x="33" y="649"/>
                    <a:pt x="33" y="649"/>
                  </a:cubicBezTo>
                  <a:cubicBezTo>
                    <a:pt x="46" y="649"/>
                    <a:pt x="46" y="649"/>
                    <a:pt x="46" y="649"/>
                  </a:cubicBezTo>
                  <a:cubicBezTo>
                    <a:pt x="58" y="649"/>
                    <a:pt x="58" y="649"/>
                    <a:pt x="58" y="649"/>
                  </a:cubicBezTo>
                  <a:cubicBezTo>
                    <a:pt x="58" y="548"/>
                    <a:pt x="58" y="548"/>
                    <a:pt x="58" y="548"/>
                  </a:cubicBezTo>
                  <a:moveTo>
                    <a:pt x="58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282"/>
                    <a:pt x="0" y="282"/>
                    <a:pt x="0" y="282"/>
                  </a:cubicBezTo>
                  <a:cubicBezTo>
                    <a:pt x="19" y="283"/>
                    <a:pt x="33" y="299"/>
                    <a:pt x="33" y="318"/>
                  </a:cubicBezTo>
                  <a:cubicBezTo>
                    <a:pt x="33" y="337"/>
                    <a:pt x="19" y="353"/>
                    <a:pt x="0" y="354"/>
                  </a:cubicBezTo>
                  <a:cubicBezTo>
                    <a:pt x="0" y="397"/>
                    <a:pt x="0" y="397"/>
                    <a:pt x="0" y="397"/>
                  </a:cubicBezTo>
                  <a:cubicBezTo>
                    <a:pt x="58" y="397"/>
                    <a:pt x="58" y="397"/>
                    <a:pt x="58" y="397"/>
                  </a:cubicBezTo>
                  <a:cubicBezTo>
                    <a:pt x="58" y="0"/>
                    <a:pt x="58" y="0"/>
                    <a:pt x="58" y="0"/>
                  </a:cubicBezTo>
                </a:path>
              </a:pathLst>
            </a:custGeom>
            <a:solidFill>
              <a:srgbClr val="23445D"/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186" name="Freeform 22"/>
            <p:cNvSpPr/>
            <p:nvPr/>
          </p:nvSpPr>
          <p:spPr>
            <a:xfrm>
              <a:off x="1316038" y="3803651"/>
              <a:ext cx="217488" cy="568325"/>
            </a:xfrm>
            <a:custGeom>
              <a:avLst/>
              <a:gdLst/>
              <a:ahLst/>
              <a:cxnLst>
                <a:cxn ang="0">
                  <a:pos x="217488" y="0"/>
                </a:cxn>
                <a:cxn ang="0">
                  <a:pos x="217488" y="0"/>
                </a:cxn>
                <a:cxn ang="0">
                  <a:pos x="0" y="0"/>
                </a:cxn>
                <a:cxn ang="0">
                  <a:pos x="0" y="568325"/>
                </a:cxn>
                <a:cxn ang="0">
                  <a:pos x="217488" y="568325"/>
                </a:cxn>
                <a:cxn ang="0">
                  <a:pos x="217488" y="0"/>
                </a:cxn>
              </a:cxnLst>
              <a:rect l="0" t="0" r="0" b="0"/>
              <a:pathLst>
                <a:path w="137" h="358">
                  <a:moveTo>
                    <a:pt x="137" y="0"/>
                  </a:moveTo>
                  <a:lnTo>
                    <a:pt x="137" y="0"/>
                  </a:lnTo>
                  <a:lnTo>
                    <a:pt x="0" y="0"/>
                  </a:lnTo>
                  <a:lnTo>
                    <a:pt x="0" y="358"/>
                  </a:lnTo>
                  <a:lnTo>
                    <a:pt x="137" y="358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rgbClr val="051F31"/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187" name="Freeform 23"/>
            <p:cNvSpPr/>
            <p:nvPr/>
          </p:nvSpPr>
          <p:spPr>
            <a:xfrm>
              <a:off x="1316038" y="3803651"/>
              <a:ext cx="217488" cy="568325"/>
            </a:xfrm>
            <a:custGeom>
              <a:avLst/>
              <a:gdLst/>
              <a:ahLst/>
              <a:cxnLst>
                <a:cxn ang="0">
                  <a:pos x="217488" y="0"/>
                </a:cxn>
                <a:cxn ang="0">
                  <a:pos x="217488" y="0"/>
                </a:cxn>
                <a:cxn ang="0">
                  <a:pos x="0" y="0"/>
                </a:cxn>
                <a:cxn ang="0">
                  <a:pos x="0" y="568325"/>
                </a:cxn>
                <a:cxn ang="0">
                  <a:pos x="217488" y="568325"/>
                </a:cxn>
                <a:cxn ang="0">
                  <a:pos x="217488" y="0"/>
                </a:cxn>
              </a:cxnLst>
              <a:rect l="0" t="0" r="0" b="0"/>
              <a:pathLst>
                <a:path w="137" h="358">
                  <a:moveTo>
                    <a:pt x="137" y="0"/>
                  </a:moveTo>
                  <a:lnTo>
                    <a:pt x="137" y="0"/>
                  </a:lnTo>
                  <a:lnTo>
                    <a:pt x="0" y="0"/>
                  </a:lnTo>
                  <a:lnTo>
                    <a:pt x="0" y="358"/>
                  </a:lnTo>
                  <a:lnTo>
                    <a:pt x="137" y="358"/>
                  </a:lnTo>
                  <a:lnTo>
                    <a:pt x="137" y="0"/>
                  </a:lnTo>
                </a:path>
              </a:pathLst>
            </a:custGeom>
            <a:noFill/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188" name="Freeform 24"/>
            <p:cNvSpPr/>
            <p:nvPr/>
          </p:nvSpPr>
          <p:spPr>
            <a:xfrm>
              <a:off x="1316038" y="4438651"/>
              <a:ext cx="123825" cy="312738"/>
            </a:xfrm>
            <a:custGeom>
              <a:avLst/>
              <a:gdLst/>
              <a:ahLst/>
              <a:cxnLst>
                <a:cxn ang="0">
                  <a:pos x="123825" y="0"/>
                </a:cxn>
                <a:cxn ang="0">
                  <a:pos x="0" y="0"/>
                </a:cxn>
                <a:cxn ang="0">
                  <a:pos x="0" y="312738"/>
                </a:cxn>
                <a:cxn ang="0">
                  <a:pos x="44450" y="312738"/>
                </a:cxn>
                <a:cxn ang="0">
                  <a:pos x="123825" y="312738"/>
                </a:cxn>
                <a:cxn ang="0">
                  <a:pos x="123825" y="0"/>
                </a:cxn>
              </a:cxnLst>
              <a:rect l="0" t="0" r="0" b="0"/>
              <a:pathLst>
                <a:path w="78" h="197">
                  <a:moveTo>
                    <a:pt x="78" y="0"/>
                  </a:moveTo>
                  <a:lnTo>
                    <a:pt x="0" y="0"/>
                  </a:lnTo>
                  <a:lnTo>
                    <a:pt x="0" y="197"/>
                  </a:lnTo>
                  <a:lnTo>
                    <a:pt x="28" y="197"/>
                  </a:lnTo>
                  <a:lnTo>
                    <a:pt x="78" y="197"/>
                  </a:lnTo>
                  <a:lnTo>
                    <a:pt x="78" y="0"/>
                  </a:lnTo>
                  <a:close/>
                </a:path>
              </a:pathLst>
            </a:custGeom>
            <a:solidFill>
              <a:srgbClr val="051F31"/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189" name="Freeform 25"/>
            <p:cNvSpPr/>
            <p:nvPr/>
          </p:nvSpPr>
          <p:spPr>
            <a:xfrm>
              <a:off x="1316038" y="4438651"/>
              <a:ext cx="123825" cy="312738"/>
            </a:xfrm>
            <a:custGeom>
              <a:avLst/>
              <a:gdLst/>
              <a:ahLst/>
              <a:cxnLst>
                <a:cxn ang="0">
                  <a:pos x="123825" y="0"/>
                </a:cxn>
                <a:cxn ang="0">
                  <a:pos x="0" y="0"/>
                </a:cxn>
                <a:cxn ang="0">
                  <a:pos x="0" y="312738"/>
                </a:cxn>
                <a:cxn ang="0">
                  <a:pos x="44450" y="312738"/>
                </a:cxn>
                <a:cxn ang="0">
                  <a:pos x="123825" y="312738"/>
                </a:cxn>
                <a:cxn ang="0">
                  <a:pos x="123825" y="0"/>
                </a:cxn>
              </a:cxnLst>
              <a:rect l="0" t="0" r="0" b="0"/>
              <a:pathLst>
                <a:path w="78" h="197">
                  <a:moveTo>
                    <a:pt x="78" y="0"/>
                  </a:moveTo>
                  <a:lnTo>
                    <a:pt x="0" y="0"/>
                  </a:lnTo>
                  <a:lnTo>
                    <a:pt x="0" y="197"/>
                  </a:lnTo>
                  <a:lnTo>
                    <a:pt x="28" y="197"/>
                  </a:lnTo>
                  <a:lnTo>
                    <a:pt x="78" y="197"/>
                  </a:lnTo>
                  <a:lnTo>
                    <a:pt x="78" y="0"/>
                  </a:lnTo>
                </a:path>
              </a:pathLst>
            </a:custGeom>
            <a:noFill/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190" name="Freeform 26"/>
            <p:cNvSpPr/>
            <p:nvPr/>
          </p:nvSpPr>
          <p:spPr>
            <a:xfrm>
              <a:off x="1316038" y="3370263"/>
              <a:ext cx="123825" cy="2714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71463"/>
                </a:cxn>
                <a:cxn ang="0">
                  <a:pos x="123825" y="135731"/>
                </a:cxn>
                <a:cxn ang="0">
                  <a:pos x="0" y="0"/>
                </a:cxn>
              </a:cxnLst>
              <a:rect l="0" t="0" r="0" b="0"/>
              <a:pathLst>
                <a:path w="33" h="72">
                  <a:moveTo>
                    <a:pt x="0" y="0"/>
                  </a:moveTo>
                  <a:cubicBezTo>
                    <a:pt x="0" y="72"/>
                    <a:pt x="0" y="72"/>
                    <a:pt x="0" y="72"/>
                  </a:cubicBezTo>
                  <a:cubicBezTo>
                    <a:pt x="19" y="71"/>
                    <a:pt x="33" y="55"/>
                    <a:pt x="33" y="36"/>
                  </a:cubicBezTo>
                  <a:cubicBezTo>
                    <a:pt x="33" y="17"/>
                    <a:pt x="19" y="1"/>
                    <a:pt x="0" y="0"/>
                  </a:cubicBezTo>
                </a:path>
              </a:pathLst>
            </a:custGeom>
            <a:solidFill>
              <a:srgbClr val="D9D9D9"/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4" name="组合 227"/>
          <p:cNvGrpSpPr/>
          <p:nvPr/>
        </p:nvGrpSpPr>
        <p:grpSpPr>
          <a:xfrm>
            <a:off x="1752674" y="4552898"/>
            <a:ext cx="2390775" cy="228600"/>
            <a:chOff x="1684338" y="4465638"/>
            <a:chExt cx="3175001" cy="304800"/>
          </a:xfrm>
        </p:grpSpPr>
        <p:sp>
          <p:nvSpPr>
            <p:cNvPr id="7192" name="Freeform 51"/>
            <p:cNvSpPr/>
            <p:nvPr/>
          </p:nvSpPr>
          <p:spPr>
            <a:xfrm>
              <a:off x="1797051" y="4465638"/>
              <a:ext cx="3062288" cy="304800"/>
            </a:xfrm>
            <a:custGeom>
              <a:avLst/>
              <a:gdLst/>
              <a:ahLst/>
              <a:cxnLst>
                <a:cxn ang="0">
                  <a:pos x="3062288" y="14287"/>
                </a:cxn>
                <a:cxn ang="0">
                  <a:pos x="3175" y="0"/>
                </a:cxn>
                <a:cxn ang="0">
                  <a:pos x="0" y="285750"/>
                </a:cxn>
                <a:cxn ang="0">
                  <a:pos x="141287" y="285750"/>
                </a:cxn>
                <a:cxn ang="0">
                  <a:pos x="141287" y="285750"/>
                </a:cxn>
                <a:cxn ang="0">
                  <a:pos x="187325" y="285750"/>
                </a:cxn>
                <a:cxn ang="0">
                  <a:pos x="292100" y="288925"/>
                </a:cxn>
                <a:cxn ang="0">
                  <a:pos x="292100" y="288925"/>
                </a:cxn>
                <a:cxn ang="0">
                  <a:pos x="336550" y="288925"/>
                </a:cxn>
                <a:cxn ang="0">
                  <a:pos x="336550" y="288925"/>
                </a:cxn>
                <a:cxn ang="0">
                  <a:pos x="442912" y="288925"/>
                </a:cxn>
                <a:cxn ang="0">
                  <a:pos x="490537" y="288925"/>
                </a:cxn>
                <a:cxn ang="0">
                  <a:pos x="592137" y="288925"/>
                </a:cxn>
                <a:cxn ang="0">
                  <a:pos x="592137" y="288925"/>
                </a:cxn>
                <a:cxn ang="0">
                  <a:pos x="641350" y="288925"/>
                </a:cxn>
                <a:cxn ang="0">
                  <a:pos x="641350" y="288925"/>
                </a:cxn>
                <a:cxn ang="0">
                  <a:pos x="746125" y="288925"/>
                </a:cxn>
                <a:cxn ang="0">
                  <a:pos x="790575" y="288925"/>
                </a:cxn>
                <a:cxn ang="0">
                  <a:pos x="896937" y="288925"/>
                </a:cxn>
                <a:cxn ang="0">
                  <a:pos x="896937" y="288925"/>
                </a:cxn>
                <a:cxn ang="0">
                  <a:pos x="944562" y="293687"/>
                </a:cxn>
                <a:cxn ang="0">
                  <a:pos x="944562" y="293687"/>
                </a:cxn>
                <a:cxn ang="0">
                  <a:pos x="1046162" y="293687"/>
                </a:cxn>
                <a:cxn ang="0">
                  <a:pos x="1046162" y="293687"/>
                </a:cxn>
                <a:cxn ang="0">
                  <a:pos x="1095375" y="293687"/>
                </a:cxn>
                <a:cxn ang="0">
                  <a:pos x="1095375" y="293687"/>
                </a:cxn>
                <a:cxn ang="0">
                  <a:pos x="1200150" y="293687"/>
                </a:cxn>
                <a:cxn ang="0">
                  <a:pos x="1200150" y="293687"/>
                </a:cxn>
                <a:cxn ang="0">
                  <a:pos x="1230312" y="293687"/>
                </a:cxn>
                <a:cxn ang="0">
                  <a:pos x="1350962" y="293687"/>
                </a:cxn>
                <a:cxn ang="0">
                  <a:pos x="1350962" y="293687"/>
                </a:cxn>
                <a:cxn ang="0">
                  <a:pos x="1395412" y="293687"/>
                </a:cxn>
                <a:cxn ang="0">
                  <a:pos x="1395412" y="293687"/>
                </a:cxn>
                <a:cxn ang="0">
                  <a:pos x="1954212" y="296862"/>
                </a:cxn>
                <a:cxn ang="0">
                  <a:pos x="2000250" y="296862"/>
                </a:cxn>
                <a:cxn ang="0">
                  <a:pos x="2105025" y="296862"/>
                </a:cxn>
                <a:cxn ang="0">
                  <a:pos x="2154237" y="296862"/>
                </a:cxn>
                <a:cxn ang="0">
                  <a:pos x="2255837" y="296862"/>
                </a:cxn>
                <a:cxn ang="0">
                  <a:pos x="2303462" y="301625"/>
                </a:cxn>
                <a:cxn ang="0">
                  <a:pos x="2409825" y="301625"/>
                </a:cxn>
                <a:cxn ang="0">
                  <a:pos x="2454275" y="301625"/>
                </a:cxn>
                <a:cxn ang="0">
                  <a:pos x="2709862" y="301625"/>
                </a:cxn>
                <a:cxn ang="0">
                  <a:pos x="2728912" y="301625"/>
                </a:cxn>
                <a:cxn ang="0">
                  <a:pos x="3062288" y="304800"/>
                </a:cxn>
                <a:cxn ang="0">
                  <a:pos x="3062288" y="14287"/>
                </a:cxn>
              </a:cxnLst>
              <a:rect l="0" t="0" r="0" b="0"/>
              <a:pathLst>
                <a:path w="1929" h="192">
                  <a:moveTo>
                    <a:pt x="1929" y="9"/>
                  </a:moveTo>
                  <a:lnTo>
                    <a:pt x="2" y="0"/>
                  </a:lnTo>
                  <a:lnTo>
                    <a:pt x="0" y="180"/>
                  </a:lnTo>
                  <a:lnTo>
                    <a:pt x="89" y="180"/>
                  </a:lnTo>
                  <a:lnTo>
                    <a:pt x="89" y="180"/>
                  </a:lnTo>
                  <a:lnTo>
                    <a:pt x="118" y="180"/>
                  </a:lnTo>
                  <a:lnTo>
                    <a:pt x="184" y="182"/>
                  </a:lnTo>
                  <a:lnTo>
                    <a:pt x="184" y="182"/>
                  </a:lnTo>
                  <a:lnTo>
                    <a:pt x="212" y="182"/>
                  </a:lnTo>
                  <a:lnTo>
                    <a:pt x="212" y="182"/>
                  </a:lnTo>
                  <a:lnTo>
                    <a:pt x="279" y="182"/>
                  </a:lnTo>
                  <a:lnTo>
                    <a:pt x="309" y="182"/>
                  </a:lnTo>
                  <a:lnTo>
                    <a:pt x="373" y="182"/>
                  </a:lnTo>
                  <a:lnTo>
                    <a:pt x="373" y="182"/>
                  </a:lnTo>
                  <a:lnTo>
                    <a:pt x="404" y="182"/>
                  </a:lnTo>
                  <a:lnTo>
                    <a:pt x="404" y="182"/>
                  </a:lnTo>
                  <a:lnTo>
                    <a:pt x="470" y="182"/>
                  </a:lnTo>
                  <a:lnTo>
                    <a:pt x="498" y="182"/>
                  </a:lnTo>
                  <a:lnTo>
                    <a:pt x="565" y="182"/>
                  </a:lnTo>
                  <a:lnTo>
                    <a:pt x="565" y="182"/>
                  </a:lnTo>
                  <a:lnTo>
                    <a:pt x="595" y="185"/>
                  </a:lnTo>
                  <a:lnTo>
                    <a:pt x="595" y="185"/>
                  </a:lnTo>
                  <a:lnTo>
                    <a:pt x="659" y="185"/>
                  </a:lnTo>
                  <a:lnTo>
                    <a:pt x="659" y="185"/>
                  </a:lnTo>
                  <a:lnTo>
                    <a:pt x="690" y="185"/>
                  </a:lnTo>
                  <a:lnTo>
                    <a:pt x="690" y="185"/>
                  </a:lnTo>
                  <a:lnTo>
                    <a:pt x="756" y="185"/>
                  </a:lnTo>
                  <a:lnTo>
                    <a:pt x="756" y="185"/>
                  </a:lnTo>
                  <a:lnTo>
                    <a:pt x="775" y="185"/>
                  </a:lnTo>
                  <a:lnTo>
                    <a:pt x="851" y="185"/>
                  </a:lnTo>
                  <a:lnTo>
                    <a:pt x="851" y="185"/>
                  </a:lnTo>
                  <a:lnTo>
                    <a:pt x="879" y="185"/>
                  </a:lnTo>
                  <a:lnTo>
                    <a:pt x="879" y="185"/>
                  </a:lnTo>
                  <a:lnTo>
                    <a:pt x="1231" y="187"/>
                  </a:lnTo>
                  <a:lnTo>
                    <a:pt x="1260" y="187"/>
                  </a:lnTo>
                  <a:lnTo>
                    <a:pt x="1326" y="187"/>
                  </a:lnTo>
                  <a:lnTo>
                    <a:pt x="1357" y="187"/>
                  </a:lnTo>
                  <a:lnTo>
                    <a:pt x="1421" y="187"/>
                  </a:lnTo>
                  <a:lnTo>
                    <a:pt x="1451" y="190"/>
                  </a:lnTo>
                  <a:lnTo>
                    <a:pt x="1518" y="190"/>
                  </a:lnTo>
                  <a:lnTo>
                    <a:pt x="1546" y="190"/>
                  </a:lnTo>
                  <a:lnTo>
                    <a:pt x="1707" y="190"/>
                  </a:lnTo>
                  <a:lnTo>
                    <a:pt x="1719" y="190"/>
                  </a:lnTo>
                  <a:lnTo>
                    <a:pt x="1929" y="192"/>
                  </a:lnTo>
                  <a:lnTo>
                    <a:pt x="1929" y="9"/>
                  </a:lnTo>
                  <a:close/>
                </a:path>
              </a:pathLst>
            </a:custGeom>
            <a:solidFill>
              <a:srgbClr val="1F302B"/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193" name="Freeform 52"/>
            <p:cNvSpPr/>
            <p:nvPr/>
          </p:nvSpPr>
          <p:spPr>
            <a:xfrm>
              <a:off x="1797051" y="4465638"/>
              <a:ext cx="3062288" cy="304800"/>
            </a:xfrm>
            <a:custGeom>
              <a:avLst/>
              <a:gdLst/>
              <a:ahLst/>
              <a:cxnLst>
                <a:cxn ang="0">
                  <a:pos x="3062288" y="14287"/>
                </a:cxn>
                <a:cxn ang="0">
                  <a:pos x="3175" y="0"/>
                </a:cxn>
                <a:cxn ang="0">
                  <a:pos x="0" y="285750"/>
                </a:cxn>
                <a:cxn ang="0">
                  <a:pos x="141287" y="285750"/>
                </a:cxn>
                <a:cxn ang="0">
                  <a:pos x="141287" y="285750"/>
                </a:cxn>
                <a:cxn ang="0">
                  <a:pos x="187325" y="285750"/>
                </a:cxn>
                <a:cxn ang="0">
                  <a:pos x="292100" y="288925"/>
                </a:cxn>
                <a:cxn ang="0">
                  <a:pos x="292100" y="288925"/>
                </a:cxn>
                <a:cxn ang="0">
                  <a:pos x="336550" y="288925"/>
                </a:cxn>
                <a:cxn ang="0">
                  <a:pos x="336550" y="288925"/>
                </a:cxn>
                <a:cxn ang="0">
                  <a:pos x="442912" y="288925"/>
                </a:cxn>
                <a:cxn ang="0">
                  <a:pos x="490537" y="288925"/>
                </a:cxn>
                <a:cxn ang="0">
                  <a:pos x="592137" y="288925"/>
                </a:cxn>
                <a:cxn ang="0">
                  <a:pos x="592137" y="288925"/>
                </a:cxn>
                <a:cxn ang="0">
                  <a:pos x="641350" y="288925"/>
                </a:cxn>
                <a:cxn ang="0">
                  <a:pos x="641350" y="288925"/>
                </a:cxn>
                <a:cxn ang="0">
                  <a:pos x="746125" y="288925"/>
                </a:cxn>
                <a:cxn ang="0">
                  <a:pos x="790575" y="288925"/>
                </a:cxn>
                <a:cxn ang="0">
                  <a:pos x="896937" y="288925"/>
                </a:cxn>
                <a:cxn ang="0">
                  <a:pos x="896937" y="288925"/>
                </a:cxn>
                <a:cxn ang="0">
                  <a:pos x="944562" y="293687"/>
                </a:cxn>
                <a:cxn ang="0">
                  <a:pos x="944562" y="293687"/>
                </a:cxn>
                <a:cxn ang="0">
                  <a:pos x="1046162" y="293687"/>
                </a:cxn>
                <a:cxn ang="0">
                  <a:pos x="1046162" y="293687"/>
                </a:cxn>
                <a:cxn ang="0">
                  <a:pos x="1095375" y="293687"/>
                </a:cxn>
                <a:cxn ang="0">
                  <a:pos x="1095375" y="293687"/>
                </a:cxn>
                <a:cxn ang="0">
                  <a:pos x="1200150" y="293687"/>
                </a:cxn>
                <a:cxn ang="0">
                  <a:pos x="1200150" y="293687"/>
                </a:cxn>
                <a:cxn ang="0">
                  <a:pos x="1230312" y="293687"/>
                </a:cxn>
                <a:cxn ang="0">
                  <a:pos x="1350962" y="293687"/>
                </a:cxn>
                <a:cxn ang="0">
                  <a:pos x="1350962" y="293687"/>
                </a:cxn>
                <a:cxn ang="0">
                  <a:pos x="1395412" y="293687"/>
                </a:cxn>
                <a:cxn ang="0">
                  <a:pos x="1395412" y="293687"/>
                </a:cxn>
                <a:cxn ang="0">
                  <a:pos x="1954212" y="296862"/>
                </a:cxn>
                <a:cxn ang="0">
                  <a:pos x="2000250" y="296862"/>
                </a:cxn>
                <a:cxn ang="0">
                  <a:pos x="2105025" y="296862"/>
                </a:cxn>
                <a:cxn ang="0">
                  <a:pos x="2154237" y="296862"/>
                </a:cxn>
                <a:cxn ang="0">
                  <a:pos x="2255837" y="296862"/>
                </a:cxn>
                <a:cxn ang="0">
                  <a:pos x="2303462" y="301625"/>
                </a:cxn>
                <a:cxn ang="0">
                  <a:pos x="2409825" y="301625"/>
                </a:cxn>
                <a:cxn ang="0">
                  <a:pos x="2454275" y="301625"/>
                </a:cxn>
                <a:cxn ang="0">
                  <a:pos x="2709862" y="301625"/>
                </a:cxn>
                <a:cxn ang="0">
                  <a:pos x="2728912" y="301625"/>
                </a:cxn>
                <a:cxn ang="0">
                  <a:pos x="3062288" y="304800"/>
                </a:cxn>
                <a:cxn ang="0">
                  <a:pos x="3062288" y="14287"/>
                </a:cxn>
              </a:cxnLst>
              <a:rect l="0" t="0" r="0" b="0"/>
              <a:pathLst>
                <a:path w="1929" h="192">
                  <a:moveTo>
                    <a:pt x="1929" y="9"/>
                  </a:moveTo>
                  <a:lnTo>
                    <a:pt x="2" y="0"/>
                  </a:lnTo>
                  <a:lnTo>
                    <a:pt x="0" y="180"/>
                  </a:lnTo>
                  <a:lnTo>
                    <a:pt x="89" y="180"/>
                  </a:lnTo>
                  <a:lnTo>
                    <a:pt x="89" y="180"/>
                  </a:lnTo>
                  <a:lnTo>
                    <a:pt x="118" y="180"/>
                  </a:lnTo>
                  <a:lnTo>
                    <a:pt x="184" y="182"/>
                  </a:lnTo>
                  <a:lnTo>
                    <a:pt x="184" y="182"/>
                  </a:lnTo>
                  <a:lnTo>
                    <a:pt x="212" y="182"/>
                  </a:lnTo>
                  <a:lnTo>
                    <a:pt x="212" y="182"/>
                  </a:lnTo>
                  <a:lnTo>
                    <a:pt x="279" y="182"/>
                  </a:lnTo>
                  <a:lnTo>
                    <a:pt x="309" y="182"/>
                  </a:lnTo>
                  <a:lnTo>
                    <a:pt x="373" y="182"/>
                  </a:lnTo>
                  <a:lnTo>
                    <a:pt x="373" y="182"/>
                  </a:lnTo>
                  <a:lnTo>
                    <a:pt x="404" y="182"/>
                  </a:lnTo>
                  <a:lnTo>
                    <a:pt x="404" y="182"/>
                  </a:lnTo>
                  <a:lnTo>
                    <a:pt x="470" y="182"/>
                  </a:lnTo>
                  <a:lnTo>
                    <a:pt x="498" y="182"/>
                  </a:lnTo>
                  <a:lnTo>
                    <a:pt x="565" y="182"/>
                  </a:lnTo>
                  <a:lnTo>
                    <a:pt x="565" y="182"/>
                  </a:lnTo>
                  <a:lnTo>
                    <a:pt x="595" y="185"/>
                  </a:lnTo>
                  <a:lnTo>
                    <a:pt x="595" y="185"/>
                  </a:lnTo>
                  <a:lnTo>
                    <a:pt x="659" y="185"/>
                  </a:lnTo>
                  <a:lnTo>
                    <a:pt x="659" y="185"/>
                  </a:lnTo>
                  <a:lnTo>
                    <a:pt x="690" y="185"/>
                  </a:lnTo>
                  <a:lnTo>
                    <a:pt x="690" y="185"/>
                  </a:lnTo>
                  <a:lnTo>
                    <a:pt x="756" y="185"/>
                  </a:lnTo>
                  <a:lnTo>
                    <a:pt x="756" y="185"/>
                  </a:lnTo>
                  <a:lnTo>
                    <a:pt x="775" y="185"/>
                  </a:lnTo>
                  <a:lnTo>
                    <a:pt x="851" y="185"/>
                  </a:lnTo>
                  <a:lnTo>
                    <a:pt x="851" y="185"/>
                  </a:lnTo>
                  <a:lnTo>
                    <a:pt x="879" y="185"/>
                  </a:lnTo>
                  <a:lnTo>
                    <a:pt x="879" y="185"/>
                  </a:lnTo>
                  <a:lnTo>
                    <a:pt x="1231" y="187"/>
                  </a:lnTo>
                  <a:lnTo>
                    <a:pt x="1260" y="187"/>
                  </a:lnTo>
                  <a:lnTo>
                    <a:pt x="1326" y="187"/>
                  </a:lnTo>
                  <a:lnTo>
                    <a:pt x="1357" y="187"/>
                  </a:lnTo>
                  <a:lnTo>
                    <a:pt x="1421" y="187"/>
                  </a:lnTo>
                  <a:lnTo>
                    <a:pt x="1451" y="190"/>
                  </a:lnTo>
                  <a:lnTo>
                    <a:pt x="1518" y="190"/>
                  </a:lnTo>
                  <a:lnTo>
                    <a:pt x="1546" y="190"/>
                  </a:lnTo>
                  <a:lnTo>
                    <a:pt x="1707" y="190"/>
                  </a:lnTo>
                  <a:lnTo>
                    <a:pt x="1719" y="190"/>
                  </a:lnTo>
                  <a:lnTo>
                    <a:pt x="1929" y="192"/>
                  </a:lnTo>
                  <a:lnTo>
                    <a:pt x="1929" y="9"/>
                  </a:lnTo>
                </a:path>
              </a:pathLst>
            </a:custGeom>
            <a:noFill/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194" name="Freeform 53"/>
            <p:cNvSpPr/>
            <p:nvPr/>
          </p:nvSpPr>
          <p:spPr>
            <a:xfrm>
              <a:off x="1684338" y="4465638"/>
              <a:ext cx="3062288" cy="304800"/>
            </a:xfrm>
            <a:custGeom>
              <a:avLst/>
              <a:gdLst/>
              <a:ahLst/>
              <a:cxnLst>
                <a:cxn ang="0">
                  <a:pos x="3059112" y="304800"/>
                </a:cxn>
                <a:cxn ang="0">
                  <a:pos x="0" y="285750"/>
                </a:cxn>
                <a:cxn ang="0">
                  <a:pos x="0" y="0"/>
                </a:cxn>
                <a:cxn ang="0">
                  <a:pos x="3062288" y="14287"/>
                </a:cxn>
                <a:cxn ang="0">
                  <a:pos x="3059112" y="304800"/>
                </a:cxn>
              </a:cxnLst>
              <a:rect l="0" t="0" r="0" b="0"/>
              <a:pathLst>
                <a:path w="1929" h="192">
                  <a:moveTo>
                    <a:pt x="1927" y="192"/>
                  </a:moveTo>
                  <a:lnTo>
                    <a:pt x="0" y="180"/>
                  </a:lnTo>
                  <a:lnTo>
                    <a:pt x="0" y="0"/>
                  </a:lnTo>
                  <a:lnTo>
                    <a:pt x="1929" y="9"/>
                  </a:lnTo>
                  <a:lnTo>
                    <a:pt x="1927" y="192"/>
                  </a:lnTo>
                  <a:close/>
                </a:path>
              </a:pathLst>
            </a:custGeom>
            <a:solidFill>
              <a:srgbClr val="29506D"/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195" name="Freeform 54"/>
            <p:cNvSpPr/>
            <p:nvPr/>
          </p:nvSpPr>
          <p:spPr>
            <a:xfrm>
              <a:off x="1684338" y="4465638"/>
              <a:ext cx="3062288" cy="304800"/>
            </a:xfrm>
            <a:custGeom>
              <a:avLst/>
              <a:gdLst/>
              <a:ahLst/>
              <a:cxnLst>
                <a:cxn ang="0">
                  <a:pos x="3059112" y="304800"/>
                </a:cxn>
                <a:cxn ang="0">
                  <a:pos x="0" y="285750"/>
                </a:cxn>
                <a:cxn ang="0">
                  <a:pos x="0" y="0"/>
                </a:cxn>
                <a:cxn ang="0">
                  <a:pos x="3062288" y="14287"/>
                </a:cxn>
                <a:cxn ang="0">
                  <a:pos x="3059112" y="304800"/>
                </a:cxn>
              </a:cxnLst>
              <a:rect l="0" t="0" r="0" b="0"/>
              <a:pathLst>
                <a:path w="1929" h="192">
                  <a:moveTo>
                    <a:pt x="1927" y="192"/>
                  </a:moveTo>
                  <a:lnTo>
                    <a:pt x="0" y="180"/>
                  </a:lnTo>
                  <a:lnTo>
                    <a:pt x="0" y="0"/>
                  </a:lnTo>
                  <a:lnTo>
                    <a:pt x="1929" y="9"/>
                  </a:lnTo>
                  <a:lnTo>
                    <a:pt x="1927" y="192"/>
                  </a:lnTo>
                </a:path>
              </a:pathLst>
            </a:custGeom>
            <a:noFill/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196" name="Freeform 55"/>
            <p:cNvSpPr/>
            <p:nvPr/>
          </p:nvSpPr>
          <p:spPr>
            <a:xfrm>
              <a:off x="3486151" y="4605338"/>
              <a:ext cx="47625" cy="157163"/>
            </a:xfrm>
            <a:custGeom>
              <a:avLst/>
              <a:gdLst/>
              <a:ahLst/>
              <a:cxnLst>
                <a:cxn ang="0">
                  <a:pos x="25644" y="0"/>
                </a:cxn>
                <a:cxn ang="0">
                  <a:pos x="0" y="22451"/>
                </a:cxn>
                <a:cxn ang="0">
                  <a:pos x="0" y="157163"/>
                </a:cxn>
                <a:cxn ang="0">
                  <a:pos x="47625" y="157163"/>
                </a:cxn>
                <a:cxn ang="0">
                  <a:pos x="47625" y="26193"/>
                </a:cxn>
                <a:cxn ang="0">
                  <a:pos x="25644" y="0"/>
                </a:cxn>
              </a:cxnLst>
              <a:rect l="0" t="0" r="0" b="0"/>
              <a:pathLst>
                <a:path w="13" h="42">
                  <a:moveTo>
                    <a:pt x="7" y="0"/>
                  </a:moveTo>
                  <a:cubicBezTo>
                    <a:pt x="3" y="0"/>
                    <a:pt x="0" y="3"/>
                    <a:pt x="0" y="6"/>
                  </a:cubicBezTo>
                  <a:cubicBezTo>
                    <a:pt x="0" y="42"/>
                    <a:pt x="0" y="42"/>
                    <a:pt x="0" y="42"/>
                  </a:cubicBezTo>
                  <a:cubicBezTo>
                    <a:pt x="13" y="42"/>
                    <a:pt x="13" y="42"/>
                    <a:pt x="13" y="42"/>
                  </a:cubicBezTo>
                  <a:cubicBezTo>
                    <a:pt x="13" y="7"/>
                    <a:pt x="13" y="7"/>
                    <a:pt x="13" y="7"/>
                  </a:cubicBezTo>
                  <a:cubicBezTo>
                    <a:pt x="13" y="3"/>
                    <a:pt x="10" y="0"/>
                    <a:pt x="7" y="0"/>
                  </a:cubicBezTo>
                  <a:close/>
                </a:path>
              </a:pathLst>
            </a:custGeom>
            <a:solidFill>
              <a:srgbClr val="062439"/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197" name="Freeform 56"/>
            <p:cNvSpPr/>
            <p:nvPr/>
          </p:nvSpPr>
          <p:spPr>
            <a:xfrm>
              <a:off x="3335338" y="4605338"/>
              <a:ext cx="49213" cy="157163"/>
            </a:xfrm>
            <a:custGeom>
              <a:avLst/>
              <a:gdLst/>
              <a:ahLst/>
              <a:cxnLst>
                <a:cxn ang="0">
                  <a:pos x="22713" y="0"/>
                </a:cxn>
                <a:cxn ang="0">
                  <a:pos x="0" y="22451"/>
                </a:cxn>
                <a:cxn ang="0">
                  <a:pos x="0" y="157163"/>
                </a:cxn>
                <a:cxn ang="0">
                  <a:pos x="45427" y="157163"/>
                </a:cxn>
                <a:cxn ang="0">
                  <a:pos x="49213" y="22451"/>
                </a:cxn>
                <a:cxn ang="0">
                  <a:pos x="22713" y="0"/>
                </a:cxn>
              </a:cxnLst>
              <a:rect l="0" t="0" r="0" b="0"/>
              <a:pathLst>
                <a:path w="13" h="42">
                  <a:moveTo>
                    <a:pt x="6" y="0"/>
                  </a:moveTo>
                  <a:cubicBezTo>
                    <a:pt x="3" y="0"/>
                    <a:pt x="0" y="3"/>
                    <a:pt x="0" y="6"/>
                  </a:cubicBezTo>
                  <a:cubicBezTo>
                    <a:pt x="0" y="42"/>
                    <a:pt x="0" y="42"/>
                    <a:pt x="0" y="42"/>
                  </a:cubicBezTo>
                  <a:cubicBezTo>
                    <a:pt x="12" y="42"/>
                    <a:pt x="12" y="42"/>
                    <a:pt x="12" y="42"/>
                  </a:cubicBezTo>
                  <a:cubicBezTo>
                    <a:pt x="13" y="6"/>
                    <a:pt x="13" y="6"/>
                    <a:pt x="13" y="6"/>
                  </a:cubicBezTo>
                  <a:cubicBezTo>
                    <a:pt x="13" y="3"/>
                    <a:pt x="10" y="0"/>
                    <a:pt x="6" y="0"/>
                  </a:cubicBezTo>
                  <a:close/>
                </a:path>
              </a:pathLst>
            </a:custGeom>
            <a:solidFill>
              <a:srgbClr val="062439"/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198" name="Freeform 57"/>
            <p:cNvSpPr/>
            <p:nvPr/>
          </p:nvSpPr>
          <p:spPr>
            <a:xfrm>
              <a:off x="3184526" y="4605338"/>
              <a:ext cx="46038" cy="153988"/>
            </a:xfrm>
            <a:custGeom>
              <a:avLst/>
              <a:gdLst/>
              <a:ahLst/>
              <a:cxnLst>
                <a:cxn ang="0">
                  <a:pos x="23019" y="0"/>
                </a:cxn>
                <a:cxn ang="0">
                  <a:pos x="0" y="22534"/>
                </a:cxn>
                <a:cxn ang="0">
                  <a:pos x="0" y="153988"/>
                </a:cxn>
                <a:cxn ang="0">
                  <a:pos x="46038" y="153988"/>
                </a:cxn>
                <a:cxn ang="0">
                  <a:pos x="46038" y="22534"/>
                </a:cxn>
                <a:cxn ang="0">
                  <a:pos x="23019" y="0"/>
                </a:cxn>
              </a:cxnLst>
              <a:rect l="0" t="0" r="0" b="0"/>
              <a:pathLst>
                <a:path w="12" h="41">
                  <a:moveTo>
                    <a:pt x="6" y="0"/>
                  </a:moveTo>
                  <a:cubicBezTo>
                    <a:pt x="3" y="0"/>
                    <a:pt x="0" y="3"/>
                    <a:pt x="0" y="6"/>
                  </a:cubicBezTo>
                  <a:cubicBezTo>
                    <a:pt x="0" y="41"/>
                    <a:pt x="0" y="41"/>
                    <a:pt x="0" y="41"/>
                  </a:cubicBezTo>
                  <a:cubicBezTo>
                    <a:pt x="12" y="41"/>
                    <a:pt x="12" y="41"/>
                    <a:pt x="12" y="41"/>
                  </a:cubicBezTo>
                  <a:cubicBezTo>
                    <a:pt x="12" y="6"/>
                    <a:pt x="12" y="6"/>
                    <a:pt x="12" y="6"/>
                  </a:cubicBezTo>
                  <a:cubicBezTo>
                    <a:pt x="12" y="3"/>
                    <a:pt x="10" y="0"/>
                    <a:pt x="6" y="0"/>
                  </a:cubicBezTo>
                  <a:close/>
                </a:path>
              </a:pathLst>
            </a:custGeom>
            <a:solidFill>
              <a:srgbClr val="062439"/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199" name="Freeform 58"/>
            <p:cNvSpPr/>
            <p:nvPr/>
          </p:nvSpPr>
          <p:spPr>
            <a:xfrm>
              <a:off x="3030538" y="4605338"/>
              <a:ext cx="49213" cy="153988"/>
            </a:xfrm>
            <a:custGeom>
              <a:avLst/>
              <a:gdLst/>
              <a:ahLst/>
              <a:cxnLst>
                <a:cxn ang="0">
                  <a:pos x="26499" y="0"/>
                </a:cxn>
                <a:cxn ang="0">
                  <a:pos x="0" y="22534"/>
                </a:cxn>
                <a:cxn ang="0">
                  <a:pos x="0" y="153988"/>
                </a:cxn>
                <a:cxn ang="0">
                  <a:pos x="49213" y="153988"/>
                </a:cxn>
                <a:cxn ang="0">
                  <a:pos x="49213" y="22534"/>
                </a:cxn>
                <a:cxn ang="0">
                  <a:pos x="26499" y="0"/>
                </a:cxn>
              </a:cxnLst>
              <a:rect l="0" t="0" r="0" b="0"/>
              <a:pathLst>
                <a:path w="13" h="41">
                  <a:moveTo>
                    <a:pt x="7" y="0"/>
                  </a:moveTo>
                  <a:cubicBezTo>
                    <a:pt x="3" y="0"/>
                    <a:pt x="1" y="2"/>
                    <a:pt x="0" y="6"/>
                  </a:cubicBezTo>
                  <a:cubicBezTo>
                    <a:pt x="0" y="41"/>
                    <a:pt x="0" y="41"/>
                    <a:pt x="0" y="41"/>
                  </a:cubicBezTo>
                  <a:cubicBezTo>
                    <a:pt x="13" y="41"/>
                    <a:pt x="13" y="41"/>
                    <a:pt x="13" y="41"/>
                  </a:cubicBezTo>
                  <a:cubicBezTo>
                    <a:pt x="13" y="6"/>
                    <a:pt x="13" y="6"/>
                    <a:pt x="13" y="6"/>
                  </a:cubicBezTo>
                  <a:cubicBezTo>
                    <a:pt x="13" y="2"/>
                    <a:pt x="10" y="0"/>
                    <a:pt x="7" y="0"/>
                  </a:cubicBezTo>
                  <a:close/>
                </a:path>
              </a:pathLst>
            </a:custGeom>
            <a:solidFill>
              <a:srgbClr val="062439"/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00" name="Freeform 59"/>
            <p:cNvSpPr/>
            <p:nvPr/>
          </p:nvSpPr>
          <p:spPr>
            <a:xfrm>
              <a:off x="2881313" y="4600576"/>
              <a:ext cx="49213" cy="158750"/>
            </a:xfrm>
            <a:custGeom>
              <a:avLst/>
              <a:gdLst/>
              <a:ahLst/>
              <a:cxnLst>
                <a:cxn ang="0">
                  <a:pos x="26499" y="0"/>
                </a:cxn>
                <a:cxn ang="0">
                  <a:pos x="0" y="26458"/>
                </a:cxn>
                <a:cxn ang="0">
                  <a:pos x="0" y="158750"/>
                </a:cxn>
                <a:cxn ang="0">
                  <a:pos x="49213" y="158750"/>
                </a:cxn>
                <a:cxn ang="0">
                  <a:pos x="49213" y="26458"/>
                </a:cxn>
                <a:cxn ang="0">
                  <a:pos x="26499" y="0"/>
                </a:cxn>
              </a:cxnLst>
              <a:rect l="0" t="0" r="0" b="0"/>
              <a:pathLst>
                <a:path w="13" h="42">
                  <a:moveTo>
                    <a:pt x="7" y="0"/>
                  </a:moveTo>
                  <a:cubicBezTo>
                    <a:pt x="3" y="0"/>
                    <a:pt x="0" y="3"/>
                    <a:pt x="0" y="7"/>
                  </a:cubicBezTo>
                  <a:cubicBezTo>
                    <a:pt x="0" y="42"/>
                    <a:pt x="0" y="42"/>
                    <a:pt x="0" y="42"/>
                  </a:cubicBezTo>
                  <a:cubicBezTo>
                    <a:pt x="13" y="42"/>
                    <a:pt x="13" y="42"/>
                    <a:pt x="13" y="42"/>
                  </a:cubicBezTo>
                  <a:cubicBezTo>
                    <a:pt x="13" y="7"/>
                    <a:pt x="13" y="7"/>
                    <a:pt x="13" y="7"/>
                  </a:cubicBezTo>
                  <a:cubicBezTo>
                    <a:pt x="13" y="3"/>
                    <a:pt x="10" y="0"/>
                    <a:pt x="7" y="0"/>
                  </a:cubicBezTo>
                  <a:close/>
                </a:path>
              </a:pathLst>
            </a:custGeom>
            <a:solidFill>
              <a:srgbClr val="062439"/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01" name="Freeform 60"/>
            <p:cNvSpPr/>
            <p:nvPr/>
          </p:nvSpPr>
          <p:spPr>
            <a:xfrm>
              <a:off x="2730501" y="4600576"/>
              <a:ext cx="49213" cy="158750"/>
            </a:xfrm>
            <a:custGeom>
              <a:avLst/>
              <a:gdLst/>
              <a:ahLst/>
              <a:cxnLst>
                <a:cxn ang="0">
                  <a:pos x="22713" y="0"/>
                </a:cxn>
                <a:cxn ang="0">
                  <a:pos x="0" y="22678"/>
                </a:cxn>
                <a:cxn ang="0">
                  <a:pos x="0" y="158750"/>
                </a:cxn>
                <a:cxn ang="0">
                  <a:pos x="45427" y="158750"/>
                </a:cxn>
                <a:cxn ang="0">
                  <a:pos x="49213" y="22678"/>
                </a:cxn>
                <a:cxn ang="0">
                  <a:pos x="22713" y="0"/>
                </a:cxn>
              </a:cxnLst>
              <a:rect l="0" t="0" r="0" b="0"/>
              <a:pathLst>
                <a:path w="13" h="42">
                  <a:moveTo>
                    <a:pt x="6" y="0"/>
                  </a:moveTo>
                  <a:cubicBezTo>
                    <a:pt x="3" y="0"/>
                    <a:pt x="0" y="3"/>
                    <a:pt x="0" y="6"/>
                  </a:cubicBezTo>
                  <a:cubicBezTo>
                    <a:pt x="0" y="42"/>
                    <a:pt x="0" y="42"/>
                    <a:pt x="0" y="42"/>
                  </a:cubicBezTo>
                  <a:cubicBezTo>
                    <a:pt x="12" y="42"/>
                    <a:pt x="12" y="42"/>
                    <a:pt x="12" y="42"/>
                  </a:cubicBezTo>
                  <a:cubicBezTo>
                    <a:pt x="13" y="6"/>
                    <a:pt x="13" y="6"/>
                    <a:pt x="13" y="6"/>
                  </a:cubicBezTo>
                  <a:cubicBezTo>
                    <a:pt x="13" y="3"/>
                    <a:pt x="10" y="0"/>
                    <a:pt x="6" y="0"/>
                  </a:cubicBezTo>
                  <a:close/>
                </a:path>
              </a:pathLst>
            </a:custGeom>
            <a:solidFill>
              <a:srgbClr val="062439"/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02" name="Freeform 61"/>
            <p:cNvSpPr/>
            <p:nvPr/>
          </p:nvSpPr>
          <p:spPr>
            <a:xfrm>
              <a:off x="2576513" y="4600576"/>
              <a:ext cx="49213" cy="158750"/>
            </a:xfrm>
            <a:custGeom>
              <a:avLst/>
              <a:gdLst/>
              <a:ahLst/>
              <a:cxnLst>
                <a:cxn ang="0">
                  <a:pos x="26499" y="0"/>
                </a:cxn>
                <a:cxn ang="0">
                  <a:pos x="3785" y="22678"/>
                </a:cxn>
                <a:cxn ang="0">
                  <a:pos x="0" y="154970"/>
                </a:cxn>
                <a:cxn ang="0">
                  <a:pos x="49213" y="158750"/>
                </a:cxn>
                <a:cxn ang="0">
                  <a:pos x="49213" y="22678"/>
                </a:cxn>
                <a:cxn ang="0">
                  <a:pos x="26499" y="0"/>
                </a:cxn>
              </a:cxnLst>
              <a:rect l="0" t="0" r="0" b="0"/>
              <a:pathLst>
                <a:path w="13" h="42">
                  <a:moveTo>
                    <a:pt x="7" y="0"/>
                  </a:moveTo>
                  <a:cubicBezTo>
                    <a:pt x="4" y="0"/>
                    <a:pt x="1" y="3"/>
                    <a:pt x="1" y="6"/>
                  </a:cubicBezTo>
                  <a:cubicBezTo>
                    <a:pt x="0" y="41"/>
                    <a:pt x="0" y="41"/>
                    <a:pt x="0" y="41"/>
                  </a:cubicBezTo>
                  <a:cubicBezTo>
                    <a:pt x="13" y="42"/>
                    <a:pt x="13" y="42"/>
                    <a:pt x="13" y="42"/>
                  </a:cubicBezTo>
                  <a:cubicBezTo>
                    <a:pt x="13" y="6"/>
                    <a:pt x="13" y="6"/>
                    <a:pt x="13" y="6"/>
                  </a:cubicBezTo>
                  <a:cubicBezTo>
                    <a:pt x="13" y="3"/>
                    <a:pt x="10" y="0"/>
                    <a:pt x="7" y="0"/>
                  </a:cubicBezTo>
                  <a:close/>
                </a:path>
              </a:pathLst>
            </a:custGeom>
            <a:solidFill>
              <a:srgbClr val="062439"/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03" name="Freeform 62"/>
            <p:cNvSpPr/>
            <p:nvPr/>
          </p:nvSpPr>
          <p:spPr>
            <a:xfrm>
              <a:off x="2427288" y="4600576"/>
              <a:ext cx="47625" cy="153988"/>
            </a:xfrm>
            <a:custGeom>
              <a:avLst/>
              <a:gdLst/>
              <a:ahLst/>
              <a:cxnLst>
                <a:cxn ang="0">
                  <a:pos x="25644" y="0"/>
                </a:cxn>
                <a:cxn ang="0">
                  <a:pos x="0" y="22534"/>
                </a:cxn>
                <a:cxn ang="0">
                  <a:pos x="0" y="153988"/>
                </a:cxn>
                <a:cxn ang="0">
                  <a:pos x="47625" y="153988"/>
                </a:cxn>
                <a:cxn ang="0">
                  <a:pos x="47625" y="22534"/>
                </a:cxn>
                <a:cxn ang="0">
                  <a:pos x="25644" y="0"/>
                </a:cxn>
              </a:cxnLst>
              <a:rect l="0" t="0" r="0" b="0"/>
              <a:pathLst>
                <a:path w="13" h="41">
                  <a:moveTo>
                    <a:pt x="7" y="0"/>
                  </a:moveTo>
                  <a:cubicBezTo>
                    <a:pt x="3" y="0"/>
                    <a:pt x="0" y="2"/>
                    <a:pt x="0" y="6"/>
                  </a:cubicBezTo>
                  <a:cubicBezTo>
                    <a:pt x="0" y="41"/>
                    <a:pt x="0" y="41"/>
                    <a:pt x="0" y="41"/>
                  </a:cubicBezTo>
                  <a:cubicBezTo>
                    <a:pt x="13" y="41"/>
                    <a:pt x="13" y="41"/>
                    <a:pt x="13" y="41"/>
                  </a:cubicBezTo>
                  <a:cubicBezTo>
                    <a:pt x="13" y="6"/>
                    <a:pt x="13" y="6"/>
                    <a:pt x="13" y="6"/>
                  </a:cubicBezTo>
                  <a:cubicBezTo>
                    <a:pt x="13" y="2"/>
                    <a:pt x="10" y="0"/>
                    <a:pt x="7" y="0"/>
                  </a:cubicBezTo>
                  <a:close/>
                </a:path>
              </a:pathLst>
            </a:custGeom>
            <a:solidFill>
              <a:srgbClr val="062439"/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04" name="Freeform 63"/>
            <p:cNvSpPr/>
            <p:nvPr/>
          </p:nvSpPr>
          <p:spPr>
            <a:xfrm>
              <a:off x="2276476" y="4597401"/>
              <a:ext cx="49213" cy="157163"/>
            </a:xfrm>
            <a:custGeom>
              <a:avLst/>
              <a:gdLst/>
              <a:ahLst/>
              <a:cxnLst>
                <a:cxn ang="0">
                  <a:pos x="22713" y="0"/>
                </a:cxn>
                <a:cxn ang="0">
                  <a:pos x="0" y="26193"/>
                </a:cxn>
                <a:cxn ang="0">
                  <a:pos x="0" y="157163"/>
                </a:cxn>
                <a:cxn ang="0">
                  <a:pos x="49213" y="157163"/>
                </a:cxn>
                <a:cxn ang="0">
                  <a:pos x="49213" y="26193"/>
                </a:cxn>
                <a:cxn ang="0">
                  <a:pos x="22713" y="0"/>
                </a:cxn>
              </a:cxnLst>
              <a:rect l="0" t="0" r="0" b="0"/>
              <a:pathLst>
                <a:path w="13" h="42">
                  <a:moveTo>
                    <a:pt x="6" y="0"/>
                  </a:moveTo>
                  <a:cubicBezTo>
                    <a:pt x="3" y="0"/>
                    <a:pt x="0" y="3"/>
                    <a:pt x="0" y="7"/>
                  </a:cubicBezTo>
                  <a:cubicBezTo>
                    <a:pt x="0" y="42"/>
                    <a:pt x="0" y="42"/>
                    <a:pt x="0" y="42"/>
                  </a:cubicBezTo>
                  <a:cubicBezTo>
                    <a:pt x="13" y="42"/>
                    <a:pt x="13" y="42"/>
                    <a:pt x="13" y="42"/>
                  </a:cubicBezTo>
                  <a:cubicBezTo>
                    <a:pt x="13" y="7"/>
                    <a:pt x="13" y="7"/>
                    <a:pt x="13" y="7"/>
                  </a:cubicBezTo>
                  <a:cubicBezTo>
                    <a:pt x="13" y="3"/>
                    <a:pt x="10" y="0"/>
                    <a:pt x="6" y="0"/>
                  </a:cubicBezTo>
                  <a:close/>
                </a:path>
              </a:pathLst>
            </a:custGeom>
            <a:solidFill>
              <a:srgbClr val="062439"/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05" name="Freeform 64"/>
            <p:cNvSpPr/>
            <p:nvPr/>
          </p:nvSpPr>
          <p:spPr>
            <a:xfrm>
              <a:off x="2127251" y="4597401"/>
              <a:ext cx="44450" cy="157163"/>
            </a:xfrm>
            <a:custGeom>
              <a:avLst/>
              <a:gdLst/>
              <a:ahLst/>
              <a:cxnLst>
                <a:cxn ang="0">
                  <a:pos x="22225" y="0"/>
                </a:cxn>
                <a:cxn ang="0">
                  <a:pos x="0" y="22451"/>
                </a:cxn>
                <a:cxn ang="0">
                  <a:pos x="0" y="157163"/>
                </a:cxn>
                <a:cxn ang="0">
                  <a:pos x="44450" y="157163"/>
                </a:cxn>
                <a:cxn ang="0">
                  <a:pos x="44450" y="22451"/>
                </a:cxn>
                <a:cxn ang="0">
                  <a:pos x="22225" y="0"/>
                </a:cxn>
              </a:cxnLst>
              <a:rect l="0" t="0" r="0" b="0"/>
              <a:pathLst>
                <a:path w="12" h="42">
                  <a:moveTo>
                    <a:pt x="6" y="0"/>
                  </a:moveTo>
                  <a:cubicBezTo>
                    <a:pt x="3" y="0"/>
                    <a:pt x="0" y="3"/>
                    <a:pt x="0" y="6"/>
                  </a:cubicBezTo>
                  <a:cubicBezTo>
                    <a:pt x="0" y="42"/>
                    <a:pt x="0" y="42"/>
                    <a:pt x="0" y="42"/>
                  </a:cubicBezTo>
                  <a:cubicBezTo>
                    <a:pt x="12" y="42"/>
                    <a:pt x="12" y="42"/>
                    <a:pt x="12" y="42"/>
                  </a:cubicBezTo>
                  <a:cubicBezTo>
                    <a:pt x="12" y="6"/>
                    <a:pt x="12" y="6"/>
                    <a:pt x="12" y="6"/>
                  </a:cubicBezTo>
                  <a:cubicBezTo>
                    <a:pt x="12" y="3"/>
                    <a:pt x="10" y="0"/>
                    <a:pt x="6" y="0"/>
                  </a:cubicBezTo>
                </a:path>
              </a:pathLst>
            </a:custGeom>
            <a:solidFill>
              <a:srgbClr val="062439"/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06" name="Freeform 65"/>
            <p:cNvSpPr/>
            <p:nvPr/>
          </p:nvSpPr>
          <p:spPr>
            <a:xfrm>
              <a:off x="1973263" y="4597401"/>
              <a:ext cx="47625" cy="157163"/>
            </a:xfrm>
            <a:custGeom>
              <a:avLst/>
              <a:gdLst/>
              <a:ahLst/>
              <a:cxnLst>
                <a:cxn ang="0">
                  <a:pos x="25644" y="0"/>
                </a:cxn>
                <a:cxn ang="0">
                  <a:pos x="3663" y="22451"/>
                </a:cxn>
                <a:cxn ang="0">
                  <a:pos x="0" y="157163"/>
                </a:cxn>
                <a:cxn ang="0">
                  <a:pos x="47625" y="157163"/>
                </a:cxn>
                <a:cxn ang="0">
                  <a:pos x="47625" y="22451"/>
                </a:cxn>
                <a:cxn ang="0">
                  <a:pos x="25644" y="0"/>
                </a:cxn>
              </a:cxnLst>
              <a:rect l="0" t="0" r="0" b="0"/>
              <a:pathLst>
                <a:path w="13" h="42">
                  <a:moveTo>
                    <a:pt x="7" y="0"/>
                  </a:moveTo>
                  <a:cubicBezTo>
                    <a:pt x="3" y="0"/>
                    <a:pt x="1" y="3"/>
                    <a:pt x="1" y="6"/>
                  </a:cubicBezTo>
                  <a:cubicBezTo>
                    <a:pt x="0" y="42"/>
                    <a:pt x="0" y="42"/>
                    <a:pt x="0" y="42"/>
                  </a:cubicBezTo>
                  <a:cubicBezTo>
                    <a:pt x="13" y="42"/>
                    <a:pt x="13" y="42"/>
                    <a:pt x="13" y="42"/>
                  </a:cubicBezTo>
                  <a:cubicBezTo>
                    <a:pt x="13" y="6"/>
                    <a:pt x="13" y="6"/>
                    <a:pt x="13" y="6"/>
                  </a:cubicBezTo>
                  <a:cubicBezTo>
                    <a:pt x="13" y="3"/>
                    <a:pt x="10" y="0"/>
                    <a:pt x="7" y="0"/>
                  </a:cubicBezTo>
                </a:path>
              </a:pathLst>
            </a:custGeom>
            <a:solidFill>
              <a:srgbClr val="062439"/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07" name="Freeform 66"/>
            <p:cNvSpPr/>
            <p:nvPr/>
          </p:nvSpPr>
          <p:spPr>
            <a:xfrm>
              <a:off x="1822451" y="4597401"/>
              <a:ext cx="49213" cy="153988"/>
            </a:xfrm>
            <a:custGeom>
              <a:avLst/>
              <a:gdLst/>
              <a:ahLst/>
              <a:cxnLst>
                <a:cxn ang="0">
                  <a:pos x="26499" y="0"/>
                </a:cxn>
                <a:cxn ang="0">
                  <a:pos x="0" y="22534"/>
                </a:cxn>
                <a:cxn ang="0">
                  <a:pos x="0" y="153988"/>
                </a:cxn>
                <a:cxn ang="0">
                  <a:pos x="49213" y="153988"/>
                </a:cxn>
                <a:cxn ang="0">
                  <a:pos x="49213" y="22534"/>
                </a:cxn>
                <a:cxn ang="0">
                  <a:pos x="26499" y="0"/>
                </a:cxn>
              </a:cxnLst>
              <a:rect l="0" t="0" r="0" b="0"/>
              <a:pathLst>
                <a:path w="13" h="41">
                  <a:moveTo>
                    <a:pt x="7" y="0"/>
                  </a:moveTo>
                  <a:cubicBezTo>
                    <a:pt x="3" y="0"/>
                    <a:pt x="0" y="2"/>
                    <a:pt x="0" y="6"/>
                  </a:cubicBezTo>
                  <a:cubicBezTo>
                    <a:pt x="0" y="41"/>
                    <a:pt x="0" y="41"/>
                    <a:pt x="0" y="41"/>
                  </a:cubicBezTo>
                  <a:cubicBezTo>
                    <a:pt x="13" y="41"/>
                    <a:pt x="13" y="41"/>
                    <a:pt x="13" y="41"/>
                  </a:cubicBezTo>
                  <a:cubicBezTo>
                    <a:pt x="13" y="6"/>
                    <a:pt x="13" y="6"/>
                    <a:pt x="13" y="6"/>
                  </a:cubicBezTo>
                  <a:cubicBezTo>
                    <a:pt x="13" y="3"/>
                    <a:pt x="10" y="0"/>
                    <a:pt x="7" y="0"/>
                  </a:cubicBezTo>
                  <a:close/>
                </a:path>
              </a:pathLst>
            </a:custGeom>
            <a:solidFill>
              <a:srgbClr val="062439"/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08" name="Freeform 67"/>
            <p:cNvSpPr/>
            <p:nvPr/>
          </p:nvSpPr>
          <p:spPr>
            <a:xfrm>
              <a:off x="4543426" y="4611688"/>
              <a:ext cx="49213" cy="155575"/>
            </a:xfrm>
            <a:custGeom>
              <a:avLst/>
              <a:gdLst/>
              <a:ahLst/>
              <a:cxnLst>
                <a:cxn ang="0">
                  <a:pos x="22713" y="0"/>
                </a:cxn>
                <a:cxn ang="0">
                  <a:pos x="0" y="22767"/>
                </a:cxn>
                <a:cxn ang="0">
                  <a:pos x="0" y="155575"/>
                </a:cxn>
                <a:cxn ang="0">
                  <a:pos x="45427" y="155575"/>
                </a:cxn>
                <a:cxn ang="0">
                  <a:pos x="49213" y="22767"/>
                </a:cxn>
                <a:cxn ang="0">
                  <a:pos x="22713" y="0"/>
                </a:cxn>
              </a:cxnLst>
              <a:rect l="0" t="0" r="0" b="0"/>
              <a:pathLst>
                <a:path w="13" h="41">
                  <a:moveTo>
                    <a:pt x="6" y="0"/>
                  </a:moveTo>
                  <a:cubicBezTo>
                    <a:pt x="3" y="0"/>
                    <a:pt x="0" y="3"/>
                    <a:pt x="0" y="6"/>
                  </a:cubicBezTo>
                  <a:cubicBezTo>
                    <a:pt x="0" y="41"/>
                    <a:pt x="0" y="41"/>
                    <a:pt x="0" y="41"/>
                  </a:cubicBezTo>
                  <a:cubicBezTo>
                    <a:pt x="12" y="41"/>
                    <a:pt x="12" y="41"/>
                    <a:pt x="12" y="41"/>
                  </a:cubicBezTo>
                  <a:cubicBezTo>
                    <a:pt x="13" y="6"/>
                    <a:pt x="13" y="6"/>
                    <a:pt x="13" y="6"/>
                  </a:cubicBezTo>
                  <a:cubicBezTo>
                    <a:pt x="13" y="3"/>
                    <a:pt x="10" y="0"/>
                    <a:pt x="6" y="0"/>
                  </a:cubicBezTo>
                  <a:close/>
                </a:path>
              </a:pathLst>
            </a:custGeom>
            <a:solidFill>
              <a:srgbClr val="062439"/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09" name="Freeform 68"/>
            <p:cNvSpPr/>
            <p:nvPr/>
          </p:nvSpPr>
          <p:spPr>
            <a:xfrm>
              <a:off x="4394201" y="4611688"/>
              <a:ext cx="44450" cy="155575"/>
            </a:xfrm>
            <a:custGeom>
              <a:avLst/>
              <a:gdLst/>
              <a:ahLst/>
              <a:cxnLst>
                <a:cxn ang="0">
                  <a:pos x="22225" y="0"/>
                </a:cxn>
                <a:cxn ang="0">
                  <a:pos x="0" y="22767"/>
                </a:cxn>
                <a:cxn ang="0">
                  <a:pos x="0" y="155575"/>
                </a:cxn>
                <a:cxn ang="0">
                  <a:pos x="44450" y="155575"/>
                </a:cxn>
                <a:cxn ang="0">
                  <a:pos x="44450" y="22767"/>
                </a:cxn>
                <a:cxn ang="0">
                  <a:pos x="22225" y="0"/>
                </a:cxn>
              </a:cxnLst>
              <a:rect l="0" t="0" r="0" b="0"/>
              <a:pathLst>
                <a:path w="12" h="41">
                  <a:moveTo>
                    <a:pt x="6" y="0"/>
                  </a:moveTo>
                  <a:cubicBezTo>
                    <a:pt x="3" y="0"/>
                    <a:pt x="0" y="2"/>
                    <a:pt x="0" y="6"/>
                  </a:cubicBezTo>
                  <a:cubicBezTo>
                    <a:pt x="0" y="41"/>
                    <a:pt x="0" y="41"/>
                    <a:pt x="0" y="41"/>
                  </a:cubicBezTo>
                  <a:cubicBezTo>
                    <a:pt x="12" y="41"/>
                    <a:pt x="12" y="41"/>
                    <a:pt x="12" y="41"/>
                  </a:cubicBezTo>
                  <a:cubicBezTo>
                    <a:pt x="12" y="6"/>
                    <a:pt x="12" y="6"/>
                    <a:pt x="12" y="6"/>
                  </a:cubicBezTo>
                  <a:cubicBezTo>
                    <a:pt x="12" y="2"/>
                    <a:pt x="10" y="0"/>
                    <a:pt x="6" y="0"/>
                  </a:cubicBezTo>
                  <a:close/>
                </a:path>
              </a:pathLst>
            </a:custGeom>
            <a:solidFill>
              <a:srgbClr val="062439"/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10" name="Freeform 69"/>
            <p:cNvSpPr/>
            <p:nvPr/>
          </p:nvSpPr>
          <p:spPr>
            <a:xfrm>
              <a:off x="4240213" y="4608513"/>
              <a:ext cx="49213" cy="158750"/>
            </a:xfrm>
            <a:custGeom>
              <a:avLst/>
              <a:gdLst/>
              <a:ahLst/>
              <a:cxnLst>
                <a:cxn ang="0">
                  <a:pos x="26499" y="0"/>
                </a:cxn>
                <a:cxn ang="0">
                  <a:pos x="3785" y="26458"/>
                </a:cxn>
                <a:cxn ang="0">
                  <a:pos x="0" y="158750"/>
                </a:cxn>
                <a:cxn ang="0">
                  <a:pos x="49213" y="158750"/>
                </a:cxn>
                <a:cxn ang="0">
                  <a:pos x="49213" y="26458"/>
                </a:cxn>
                <a:cxn ang="0">
                  <a:pos x="26499" y="0"/>
                </a:cxn>
              </a:cxnLst>
              <a:rect l="0" t="0" r="0" b="0"/>
              <a:pathLst>
                <a:path w="13" h="42">
                  <a:moveTo>
                    <a:pt x="7" y="0"/>
                  </a:moveTo>
                  <a:cubicBezTo>
                    <a:pt x="3" y="0"/>
                    <a:pt x="1" y="3"/>
                    <a:pt x="1" y="7"/>
                  </a:cubicBezTo>
                  <a:cubicBezTo>
                    <a:pt x="0" y="42"/>
                    <a:pt x="0" y="42"/>
                    <a:pt x="0" y="42"/>
                  </a:cubicBezTo>
                  <a:cubicBezTo>
                    <a:pt x="13" y="42"/>
                    <a:pt x="13" y="42"/>
                    <a:pt x="13" y="42"/>
                  </a:cubicBezTo>
                  <a:cubicBezTo>
                    <a:pt x="13" y="7"/>
                    <a:pt x="13" y="7"/>
                    <a:pt x="13" y="7"/>
                  </a:cubicBezTo>
                  <a:cubicBezTo>
                    <a:pt x="13" y="3"/>
                    <a:pt x="10" y="0"/>
                    <a:pt x="7" y="0"/>
                  </a:cubicBezTo>
                </a:path>
              </a:pathLst>
            </a:custGeom>
            <a:solidFill>
              <a:srgbClr val="062439"/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11" name="Freeform 70"/>
            <p:cNvSpPr/>
            <p:nvPr/>
          </p:nvSpPr>
          <p:spPr>
            <a:xfrm>
              <a:off x="4089401" y="4608513"/>
              <a:ext cx="49213" cy="158750"/>
            </a:xfrm>
            <a:custGeom>
              <a:avLst/>
              <a:gdLst/>
              <a:ahLst/>
              <a:cxnLst>
                <a:cxn ang="0">
                  <a:pos x="26499" y="0"/>
                </a:cxn>
                <a:cxn ang="0">
                  <a:pos x="0" y="22678"/>
                </a:cxn>
                <a:cxn ang="0">
                  <a:pos x="0" y="158750"/>
                </a:cxn>
                <a:cxn ang="0">
                  <a:pos x="49213" y="158750"/>
                </a:cxn>
                <a:cxn ang="0">
                  <a:pos x="49213" y="22678"/>
                </a:cxn>
                <a:cxn ang="0">
                  <a:pos x="26499" y="0"/>
                </a:cxn>
              </a:cxnLst>
              <a:rect l="0" t="0" r="0" b="0"/>
              <a:pathLst>
                <a:path w="13" h="42">
                  <a:moveTo>
                    <a:pt x="7" y="0"/>
                  </a:moveTo>
                  <a:cubicBezTo>
                    <a:pt x="3" y="0"/>
                    <a:pt x="0" y="3"/>
                    <a:pt x="0" y="6"/>
                  </a:cubicBezTo>
                  <a:cubicBezTo>
                    <a:pt x="0" y="42"/>
                    <a:pt x="0" y="42"/>
                    <a:pt x="0" y="42"/>
                  </a:cubicBezTo>
                  <a:cubicBezTo>
                    <a:pt x="13" y="42"/>
                    <a:pt x="13" y="42"/>
                    <a:pt x="13" y="42"/>
                  </a:cubicBezTo>
                  <a:cubicBezTo>
                    <a:pt x="13" y="6"/>
                    <a:pt x="13" y="6"/>
                    <a:pt x="13" y="6"/>
                  </a:cubicBezTo>
                  <a:cubicBezTo>
                    <a:pt x="13" y="3"/>
                    <a:pt x="10" y="0"/>
                    <a:pt x="7" y="0"/>
                  </a:cubicBezTo>
                </a:path>
              </a:pathLst>
            </a:custGeom>
            <a:solidFill>
              <a:srgbClr val="062439"/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12" name="Freeform 71"/>
            <p:cNvSpPr/>
            <p:nvPr/>
          </p:nvSpPr>
          <p:spPr>
            <a:xfrm>
              <a:off x="3940176" y="4608513"/>
              <a:ext cx="47625" cy="158750"/>
            </a:xfrm>
            <a:custGeom>
              <a:avLst/>
              <a:gdLst/>
              <a:ahLst/>
              <a:cxnLst>
                <a:cxn ang="0">
                  <a:pos x="21980" y="0"/>
                </a:cxn>
                <a:cxn ang="0">
                  <a:pos x="0" y="22678"/>
                </a:cxn>
                <a:cxn ang="0">
                  <a:pos x="0" y="154970"/>
                </a:cxn>
                <a:cxn ang="0">
                  <a:pos x="43961" y="158750"/>
                </a:cxn>
                <a:cxn ang="0">
                  <a:pos x="47625" y="22678"/>
                </a:cxn>
                <a:cxn ang="0">
                  <a:pos x="21980" y="0"/>
                </a:cxn>
              </a:cxnLst>
              <a:rect l="0" t="0" r="0" b="0"/>
              <a:pathLst>
                <a:path w="13" h="42">
                  <a:moveTo>
                    <a:pt x="6" y="0"/>
                  </a:moveTo>
                  <a:cubicBezTo>
                    <a:pt x="3" y="0"/>
                    <a:pt x="0" y="3"/>
                    <a:pt x="0" y="6"/>
                  </a:cubicBezTo>
                  <a:cubicBezTo>
                    <a:pt x="0" y="41"/>
                    <a:pt x="0" y="41"/>
                    <a:pt x="0" y="41"/>
                  </a:cubicBezTo>
                  <a:cubicBezTo>
                    <a:pt x="12" y="42"/>
                    <a:pt x="12" y="42"/>
                    <a:pt x="12" y="42"/>
                  </a:cubicBezTo>
                  <a:cubicBezTo>
                    <a:pt x="13" y="6"/>
                    <a:pt x="13" y="6"/>
                    <a:pt x="13" y="6"/>
                  </a:cubicBezTo>
                  <a:cubicBezTo>
                    <a:pt x="13" y="3"/>
                    <a:pt x="10" y="0"/>
                    <a:pt x="6" y="0"/>
                  </a:cubicBezTo>
                </a:path>
              </a:pathLst>
            </a:custGeom>
            <a:solidFill>
              <a:srgbClr val="062439"/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13" name="Freeform 72"/>
            <p:cNvSpPr/>
            <p:nvPr/>
          </p:nvSpPr>
          <p:spPr>
            <a:xfrm>
              <a:off x="3789363" y="4608513"/>
              <a:ext cx="44450" cy="153988"/>
            </a:xfrm>
            <a:custGeom>
              <a:avLst/>
              <a:gdLst/>
              <a:ahLst/>
              <a:cxnLst>
                <a:cxn ang="0">
                  <a:pos x="22225" y="0"/>
                </a:cxn>
                <a:cxn ang="0">
                  <a:pos x="0" y="22534"/>
                </a:cxn>
                <a:cxn ang="0">
                  <a:pos x="0" y="153988"/>
                </a:cxn>
                <a:cxn ang="0">
                  <a:pos x="44450" y="153988"/>
                </a:cxn>
                <a:cxn ang="0">
                  <a:pos x="44450" y="22534"/>
                </a:cxn>
                <a:cxn ang="0">
                  <a:pos x="22225" y="0"/>
                </a:cxn>
              </a:cxnLst>
              <a:rect l="0" t="0" r="0" b="0"/>
              <a:pathLst>
                <a:path w="12" h="41">
                  <a:moveTo>
                    <a:pt x="6" y="0"/>
                  </a:moveTo>
                  <a:cubicBezTo>
                    <a:pt x="3" y="0"/>
                    <a:pt x="0" y="2"/>
                    <a:pt x="0" y="6"/>
                  </a:cubicBezTo>
                  <a:cubicBezTo>
                    <a:pt x="0" y="41"/>
                    <a:pt x="0" y="41"/>
                    <a:pt x="0" y="41"/>
                  </a:cubicBezTo>
                  <a:cubicBezTo>
                    <a:pt x="12" y="41"/>
                    <a:pt x="12" y="41"/>
                    <a:pt x="12" y="41"/>
                  </a:cubicBezTo>
                  <a:cubicBezTo>
                    <a:pt x="12" y="6"/>
                    <a:pt x="12" y="6"/>
                    <a:pt x="12" y="6"/>
                  </a:cubicBezTo>
                  <a:cubicBezTo>
                    <a:pt x="12" y="2"/>
                    <a:pt x="10" y="0"/>
                    <a:pt x="6" y="0"/>
                  </a:cubicBezTo>
                  <a:close/>
                </a:path>
              </a:pathLst>
            </a:custGeom>
            <a:solidFill>
              <a:srgbClr val="062439"/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14" name="Freeform 73"/>
            <p:cNvSpPr/>
            <p:nvPr/>
          </p:nvSpPr>
          <p:spPr>
            <a:xfrm>
              <a:off x="3635376" y="4605338"/>
              <a:ext cx="49213" cy="157163"/>
            </a:xfrm>
            <a:custGeom>
              <a:avLst/>
              <a:gdLst/>
              <a:ahLst/>
              <a:cxnLst>
                <a:cxn ang="0">
                  <a:pos x="26499" y="0"/>
                </a:cxn>
                <a:cxn ang="0">
                  <a:pos x="3785" y="26193"/>
                </a:cxn>
                <a:cxn ang="0">
                  <a:pos x="0" y="157163"/>
                </a:cxn>
                <a:cxn ang="0">
                  <a:pos x="49213" y="157163"/>
                </a:cxn>
                <a:cxn ang="0">
                  <a:pos x="49213" y="26193"/>
                </a:cxn>
                <a:cxn ang="0">
                  <a:pos x="26499" y="0"/>
                </a:cxn>
              </a:cxnLst>
              <a:rect l="0" t="0" r="0" b="0"/>
              <a:pathLst>
                <a:path w="13" h="42">
                  <a:moveTo>
                    <a:pt x="7" y="0"/>
                  </a:moveTo>
                  <a:cubicBezTo>
                    <a:pt x="3" y="0"/>
                    <a:pt x="1" y="3"/>
                    <a:pt x="1" y="7"/>
                  </a:cubicBezTo>
                  <a:cubicBezTo>
                    <a:pt x="0" y="42"/>
                    <a:pt x="0" y="42"/>
                    <a:pt x="0" y="42"/>
                  </a:cubicBezTo>
                  <a:cubicBezTo>
                    <a:pt x="13" y="42"/>
                    <a:pt x="13" y="42"/>
                    <a:pt x="13" y="42"/>
                  </a:cubicBezTo>
                  <a:cubicBezTo>
                    <a:pt x="13" y="7"/>
                    <a:pt x="13" y="7"/>
                    <a:pt x="13" y="7"/>
                  </a:cubicBezTo>
                  <a:cubicBezTo>
                    <a:pt x="13" y="3"/>
                    <a:pt x="10" y="0"/>
                    <a:pt x="7" y="0"/>
                  </a:cubicBezTo>
                  <a:close/>
                </a:path>
              </a:pathLst>
            </a:custGeom>
            <a:solidFill>
              <a:srgbClr val="062439"/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5" name="组合 313"/>
          <p:cNvGrpSpPr/>
          <p:nvPr/>
        </p:nvGrpSpPr>
        <p:grpSpPr>
          <a:xfrm>
            <a:off x="1295486" y="3105136"/>
            <a:ext cx="460375" cy="1646237"/>
            <a:chOff x="1766888" y="2557463"/>
            <a:chExt cx="611188" cy="2193925"/>
          </a:xfrm>
        </p:grpSpPr>
        <p:sp>
          <p:nvSpPr>
            <p:cNvPr id="7216" name="Freeform 74"/>
            <p:cNvSpPr/>
            <p:nvPr/>
          </p:nvSpPr>
          <p:spPr>
            <a:xfrm>
              <a:off x="1871663" y="2557463"/>
              <a:ext cx="506413" cy="2193925"/>
            </a:xfrm>
            <a:custGeom>
              <a:avLst/>
              <a:gdLst/>
              <a:ahLst/>
              <a:cxnLst>
                <a:cxn ang="0">
                  <a:pos x="255587" y="0"/>
                </a:cxn>
                <a:cxn ang="0">
                  <a:pos x="0" y="0"/>
                </a:cxn>
                <a:cxn ang="0">
                  <a:pos x="0" y="76200"/>
                </a:cxn>
                <a:cxn ang="0">
                  <a:pos x="0" y="1765300"/>
                </a:cxn>
                <a:cxn ang="0">
                  <a:pos x="0" y="2193925"/>
                </a:cxn>
                <a:cxn ang="0">
                  <a:pos x="255587" y="2193925"/>
                </a:cxn>
                <a:cxn ang="0">
                  <a:pos x="506413" y="2193925"/>
                </a:cxn>
                <a:cxn ang="0">
                  <a:pos x="506413" y="1765300"/>
                </a:cxn>
                <a:cxn ang="0">
                  <a:pos x="506413" y="76200"/>
                </a:cxn>
                <a:cxn ang="0">
                  <a:pos x="506413" y="0"/>
                </a:cxn>
                <a:cxn ang="0">
                  <a:pos x="255587" y="0"/>
                </a:cxn>
              </a:cxnLst>
              <a:rect l="0" t="0" r="0" b="0"/>
              <a:pathLst>
                <a:path w="319" h="1382">
                  <a:moveTo>
                    <a:pt x="161" y="0"/>
                  </a:moveTo>
                  <a:lnTo>
                    <a:pt x="0" y="0"/>
                  </a:lnTo>
                  <a:lnTo>
                    <a:pt x="0" y="48"/>
                  </a:lnTo>
                  <a:lnTo>
                    <a:pt x="0" y="1112"/>
                  </a:lnTo>
                  <a:lnTo>
                    <a:pt x="0" y="1382"/>
                  </a:lnTo>
                  <a:lnTo>
                    <a:pt x="161" y="1382"/>
                  </a:lnTo>
                  <a:lnTo>
                    <a:pt x="319" y="1382"/>
                  </a:lnTo>
                  <a:lnTo>
                    <a:pt x="319" y="1112"/>
                  </a:lnTo>
                  <a:lnTo>
                    <a:pt x="319" y="48"/>
                  </a:lnTo>
                  <a:lnTo>
                    <a:pt x="319" y="0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rgbClr val="1F302B"/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17" name="Freeform 75"/>
            <p:cNvSpPr/>
            <p:nvPr/>
          </p:nvSpPr>
          <p:spPr>
            <a:xfrm>
              <a:off x="1871663" y="2557463"/>
              <a:ext cx="506413" cy="2193925"/>
            </a:xfrm>
            <a:custGeom>
              <a:avLst/>
              <a:gdLst/>
              <a:ahLst/>
              <a:cxnLst>
                <a:cxn ang="0">
                  <a:pos x="255587" y="0"/>
                </a:cxn>
                <a:cxn ang="0">
                  <a:pos x="0" y="0"/>
                </a:cxn>
                <a:cxn ang="0">
                  <a:pos x="0" y="76200"/>
                </a:cxn>
                <a:cxn ang="0">
                  <a:pos x="0" y="1765300"/>
                </a:cxn>
                <a:cxn ang="0">
                  <a:pos x="0" y="2193925"/>
                </a:cxn>
                <a:cxn ang="0">
                  <a:pos x="255587" y="2193925"/>
                </a:cxn>
                <a:cxn ang="0">
                  <a:pos x="506413" y="2193925"/>
                </a:cxn>
                <a:cxn ang="0">
                  <a:pos x="506413" y="1765300"/>
                </a:cxn>
                <a:cxn ang="0">
                  <a:pos x="506413" y="76200"/>
                </a:cxn>
                <a:cxn ang="0">
                  <a:pos x="506413" y="0"/>
                </a:cxn>
                <a:cxn ang="0">
                  <a:pos x="255587" y="0"/>
                </a:cxn>
              </a:cxnLst>
              <a:rect l="0" t="0" r="0" b="0"/>
              <a:pathLst>
                <a:path w="319" h="1382">
                  <a:moveTo>
                    <a:pt x="161" y="0"/>
                  </a:moveTo>
                  <a:lnTo>
                    <a:pt x="0" y="0"/>
                  </a:lnTo>
                  <a:lnTo>
                    <a:pt x="0" y="48"/>
                  </a:lnTo>
                  <a:lnTo>
                    <a:pt x="0" y="1112"/>
                  </a:lnTo>
                  <a:lnTo>
                    <a:pt x="0" y="1382"/>
                  </a:lnTo>
                  <a:lnTo>
                    <a:pt x="161" y="1382"/>
                  </a:lnTo>
                  <a:lnTo>
                    <a:pt x="319" y="1382"/>
                  </a:lnTo>
                  <a:lnTo>
                    <a:pt x="319" y="1112"/>
                  </a:lnTo>
                  <a:lnTo>
                    <a:pt x="319" y="48"/>
                  </a:lnTo>
                  <a:lnTo>
                    <a:pt x="319" y="0"/>
                  </a:lnTo>
                  <a:lnTo>
                    <a:pt x="161" y="0"/>
                  </a:lnTo>
                </a:path>
              </a:pathLst>
            </a:custGeom>
            <a:noFill/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18" name="Rectangle 76"/>
            <p:cNvSpPr/>
            <p:nvPr/>
          </p:nvSpPr>
          <p:spPr>
            <a:xfrm>
              <a:off x="1766888" y="2557463"/>
              <a:ext cx="506413" cy="2193925"/>
            </a:xfrm>
            <a:prstGeom prst="rect">
              <a:avLst/>
            </a:prstGeom>
            <a:solidFill>
              <a:srgbClr val="F8E29D"/>
            </a:solidFill>
            <a:ln w="9525">
              <a:noFill/>
            </a:ln>
          </p:spPr>
          <p:txBody>
            <a:bodyPr wrap="square" lIns="91440" tIns="45720" rIns="91440" bIns="45720" anchor="t"/>
            <a:lstStyle/>
            <a:p>
              <a:endParaRPr lang="zh-CN" altLang="en-US" sz="10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7219" name="Rectangle 77"/>
            <p:cNvSpPr/>
            <p:nvPr/>
          </p:nvSpPr>
          <p:spPr>
            <a:xfrm>
              <a:off x="1766888" y="2557463"/>
              <a:ext cx="506413" cy="219392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lIns="91440" tIns="45720" rIns="91440" bIns="45720" anchor="t"/>
            <a:lstStyle/>
            <a:p>
              <a:endParaRPr lang="zh-CN" altLang="en-US" sz="10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7220" name="Freeform 78"/>
            <p:cNvSpPr/>
            <p:nvPr/>
          </p:nvSpPr>
          <p:spPr>
            <a:xfrm>
              <a:off x="1866901" y="3103563"/>
              <a:ext cx="301625" cy="966788"/>
            </a:xfrm>
            <a:custGeom>
              <a:avLst/>
              <a:gdLst/>
              <a:ahLst/>
              <a:cxnLst>
                <a:cxn ang="0">
                  <a:pos x="301625" y="816315"/>
                </a:cxn>
                <a:cxn ang="0">
                  <a:pos x="150812" y="966788"/>
                </a:cxn>
                <a:cxn ang="0">
                  <a:pos x="0" y="816315"/>
                </a:cxn>
                <a:cxn ang="0">
                  <a:pos x="0" y="150472"/>
                </a:cxn>
                <a:cxn ang="0">
                  <a:pos x="150812" y="0"/>
                </a:cxn>
                <a:cxn ang="0">
                  <a:pos x="301625" y="150472"/>
                </a:cxn>
                <a:cxn ang="0">
                  <a:pos x="301625" y="816315"/>
                </a:cxn>
              </a:cxnLst>
              <a:rect l="0" t="0" r="0" b="0"/>
              <a:pathLst>
                <a:path w="80" h="257">
                  <a:moveTo>
                    <a:pt x="80" y="217"/>
                  </a:moveTo>
                  <a:cubicBezTo>
                    <a:pt x="80" y="239"/>
                    <a:pt x="62" y="257"/>
                    <a:pt x="40" y="257"/>
                  </a:cubicBezTo>
                  <a:cubicBezTo>
                    <a:pt x="18" y="257"/>
                    <a:pt x="0" y="239"/>
                    <a:pt x="0" y="217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18"/>
                    <a:pt x="18" y="0"/>
                    <a:pt x="40" y="0"/>
                  </a:cubicBezTo>
                  <a:cubicBezTo>
                    <a:pt x="62" y="0"/>
                    <a:pt x="80" y="18"/>
                    <a:pt x="80" y="40"/>
                  </a:cubicBezTo>
                  <a:cubicBezTo>
                    <a:pt x="80" y="217"/>
                    <a:pt x="80" y="217"/>
                    <a:pt x="80" y="217"/>
                  </a:cubicBezTo>
                </a:path>
              </a:pathLst>
            </a:custGeom>
            <a:solidFill>
              <a:srgbClr val="FFFFFF"/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21" name="Rectangle 79"/>
            <p:cNvSpPr/>
            <p:nvPr/>
          </p:nvSpPr>
          <p:spPr>
            <a:xfrm>
              <a:off x="1766888" y="2557463"/>
              <a:ext cx="506413" cy="76200"/>
            </a:xfrm>
            <a:prstGeom prst="rect">
              <a:avLst/>
            </a:prstGeom>
            <a:solidFill>
              <a:srgbClr val="D9C277"/>
            </a:solidFill>
            <a:ln w="9525">
              <a:noFill/>
            </a:ln>
          </p:spPr>
          <p:txBody>
            <a:bodyPr wrap="square" lIns="91440" tIns="45720" rIns="91440" bIns="45720" anchor="t"/>
            <a:lstStyle/>
            <a:p>
              <a:endParaRPr lang="zh-CN" altLang="en-US" sz="10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7222" name="Rectangle 80"/>
            <p:cNvSpPr/>
            <p:nvPr/>
          </p:nvSpPr>
          <p:spPr>
            <a:xfrm>
              <a:off x="1766888" y="2557463"/>
              <a:ext cx="506413" cy="7620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lIns="91440" tIns="45720" rIns="91440" bIns="45720" anchor="t"/>
            <a:lstStyle/>
            <a:p>
              <a:endParaRPr lang="zh-CN" altLang="en-US" sz="10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7223" name="Rectangle 81"/>
            <p:cNvSpPr/>
            <p:nvPr/>
          </p:nvSpPr>
          <p:spPr>
            <a:xfrm>
              <a:off x="1766888" y="4322763"/>
              <a:ext cx="506413" cy="428625"/>
            </a:xfrm>
            <a:prstGeom prst="rect">
              <a:avLst/>
            </a:prstGeom>
            <a:solidFill>
              <a:srgbClr val="D9C277"/>
            </a:solidFill>
            <a:ln w="9525">
              <a:noFill/>
            </a:ln>
          </p:spPr>
          <p:txBody>
            <a:bodyPr wrap="square" lIns="91440" tIns="45720" rIns="91440" bIns="45720" anchor="t"/>
            <a:lstStyle/>
            <a:p>
              <a:endParaRPr lang="zh-CN" altLang="en-US" sz="10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7224" name="Rectangle 82"/>
            <p:cNvSpPr/>
            <p:nvPr/>
          </p:nvSpPr>
          <p:spPr>
            <a:xfrm>
              <a:off x="1766888" y="4322763"/>
              <a:ext cx="506413" cy="42862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lIns="91440" tIns="45720" rIns="91440" bIns="45720" anchor="t"/>
            <a:lstStyle/>
            <a:p>
              <a:endParaRPr lang="zh-CN" altLang="en-US" sz="10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7225" name="Freeform 83"/>
            <p:cNvSpPr/>
            <p:nvPr/>
          </p:nvSpPr>
          <p:spPr>
            <a:xfrm>
              <a:off x="2017713" y="2633663"/>
              <a:ext cx="255588" cy="1689100"/>
            </a:xfrm>
            <a:custGeom>
              <a:avLst/>
              <a:gdLst/>
              <a:ahLst/>
              <a:cxnLst>
                <a:cxn ang="0">
                  <a:pos x="255588" y="0"/>
                </a:cxn>
                <a:cxn ang="0">
                  <a:pos x="0" y="0"/>
                </a:cxn>
                <a:cxn ang="0">
                  <a:pos x="0" y="470239"/>
                </a:cxn>
                <a:cxn ang="0">
                  <a:pos x="150345" y="620716"/>
                </a:cxn>
                <a:cxn ang="0">
                  <a:pos x="150345" y="1286575"/>
                </a:cxn>
                <a:cxn ang="0">
                  <a:pos x="0" y="1437051"/>
                </a:cxn>
                <a:cxn ang="0">
                  <a:pos x="0" y="1689100"/>
                </a:cxn>
                <a:cxn ang="0">
                  <a:pos x="255588" y="1689100"/>
                </a:cxn>
                <a:cxn ang="0">
                  <a:pos x="255588" y="0"/>
                </a:cxn>
              </a:cxnLst>
              <a:rect l="0" t="0" r="0" b="0"/>
              <a:pathLst>
                <a:path w="68" h="449">
                  <a:moveTo>
                    <a:pt x="68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25"/>
                    <a:pt x="0" y="125"/>
                    <a:pt x="0" y="125"/>
                  </a:cubicBezTo>
                  <a:cubicBezTo>
                    <a:pt x="22" y="125"/>
                    <a:pt x="40" y="143"/>
                    <a:pt x="40" y="165"/>
                  </a:cubicBezTo>
                  <a:cubicBezTo>
                    <a:pt x="40" y="342"/>
                    <a:pt x="40" y="342"/>
                    <a:pt x="40" y="342"/>
                  </a:cubicBezTo>
                  <a:cubicBezTo>
                    <a:pt x="40" y="364"/>
                    <a:pt x="22" y="382"/>
                    <a:pt x="0" y="382"/>
                  </a:cubicBezTo>
                  <a:cubicBezTo>
                    <a:pt x="0" y="449"/>
                    <a:pt x="0" y="449"/>
                    <a:pt x="0" y="449"/>
                  </a:cubicBezTo>
                  <a:cubicBezTo>
                    <a:pt x="68" y="449"/>
                    <a:pt x="68" y="449"/>
                    <a:pt x="68" y="449"/>
                  </a:cubicBezTo>
                  <a:cubicBezTo>
                    <a:pt x="68" y="0"/>
                    <a:pt x="68" y="0"/>
                    <a:pt x="68" y="0"/>
                  </a:cubicBezTo>
                </a:path>
              </a:pathLst>
            </a:custGeom>
            <a:solidFill>
              <a:srgbClr val="D3C086"/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26" name="Freeform 84"/>
            <p:cNvSpPr/>
            <p:nvPr/>
          </p:nvSpPr>
          <p:spPr>
            <a:xfrm>
              <a:off x="2017713" y="3103563"/>
              <a:ext cx="150813" cy="966788"/>
            </a:xfrm>
            <a:custGeom>
              <a:avLst/>
              <a:gdLst>
                <a:gd name="txL" fmla="*/ 0 w 40"/>
                <a:gd name="txT" fmla="*/ 0 h 257"/>
                <a:gd name="txR" fmla="*/ 40 w 40"/>
                <a:gd name="txB" fmla="*/ 257 h 257"/>
              </a:gdLst>
              <a:ahLst/>
              <a:cxnLst>
                <a:cxn ang="0">
                  <a:pos x="0" y="0"/>
                </a:cxn>
                <a:cxn ang="0">
                  <a:pos x="0" y="966788"/>
                </a:cxn>
                <a:cxn ang="0">
                  <a:pos x="150813" y="816315"/>
                </a:cxn>
                <a:cxn ang="0">
                  <a:pos x="150813" y="150472"/>
                </a:cxn>
                <a:cxn ang="0">
                  <a:pos x="0" y="0"/>
                </a:cxn>
              </a:cxnLst>
              <a:rect l="txL" t="txT" r="txR" b="txB"/>
              <a:pathLst>
                <a:path w="40" h="257">
                  <a:moveTo>
                    <a:pt x="0" y="0"/>
                  </a:moveTo>
                  <a:cubicBezTo>
                    <a:pt x="0" y="257"/>
                    <a:pt x="0" y="257"/>
                    <a:pt x="0" y="257"/>
                  </a:cubicBezTo>
                  <a:cubicBezTo>
                    <a:pt x="22" y="257"/>
                    <a:pt x="40" y="239"/>
                    <a:pt x="40" y="217"/>
                  </a:cubicBezTo>
                  <a:cubicBezTo>
                    <a:pt x="40" y="40"/>
                    <a:pt x="40" y="40"/>
                    <a:pt x="40" y="40"/>
                  </a:cubicBezTo>
                  <a:cubicBezTo>
                    <a:pt x="40" y="18"/>
                    <a:pt x="22" y="0"/>
                    <a:pt x="0" y="0"/>
                  </a:cubicBezTo>
                </a:path>
              </a:pathLst>
            </a:custGeom>
            <a:solidFill>
              <a:srgbClr val="D9D9D9"/>
            </a:solidFill>
            <a:ln w="9525">
              <a:noFill/>
            </a:ln>
          </p:spPr>
          <p:txBody>
            <a:bodyPr anchor="ctr"/>
            <a:lstStyle/>
            <a:p>
              <a:r>
                <a:rPr lang="zh-CN" altLang="en-US" sz="600">
                  <a:solidFill>
                    <a:srgbClr val="D9D9D9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优翼</a:t>
              </a:r>
            </a:p>
          </p:txBody>
        </p:sp>
        <p:sp>
          <p:nvSpPr>
            <p:cNvPr id="7227" name="Rectangle 85"/>
            <p:cNvSpPr/>
            <p:nvPr/>
          </p:nvSpPr>
          <p:spPr>
            <a:xfrm>
              <a:off x="2017713" y="2557463"/>
              <a:ext cx="255588" cy="76200"/>
            </a:xfrm>
            <a:prstGeom prst="rect">
              <a:avLst/>
            </a:prstGeom>
            <a:solidFill>
              <a:srgbClr val="B9A565"/>
            </a:solidFill>
            <a:ln w="9525">
              <a:noFill/>
            </a:ln>
          </p:spPr>
          <p:txBody>
            <a:bodyPr wrap="square" lIns="91440" tIns="45720" rIns="91440" bIns="45720" anchor="t"/>
            <a:lstStyle/>
            <a:p>
              <a:endParaRPr lang="zh-CN" altLang="en-US" sz="10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7228" name="Rectangle 86"/>
            <p:cNvSpPr/>
            <p:nvPr/>
          </p:nvSpPr>
          <p:spPr>
            <a:xfrm>
              <a:off x="2017713" y="2557463"/>
              <a:ext cx="255588" cy="7620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lIns="91440" tIns="45720" rIns="91440" bIns="45720" anchor="t"/>
            <a:lstStyle/>
            <a:p>
              <a:endParaRPr lang="zh-CN" altLang="en-US" sz="10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7229" name="Freeform 87"/>
            <p:cNvSpPr/>
            <p:nvPr/>
          </p:nvSpPr>
          <p:spPr>
            <a:xfrm>
              <a:off x="2017713" y="4322763"/>
              <a:ext cx="255588" cy="428625"/>
            </a:xfrm>
            <a:custGeom>
              <a:avLst/>
              <a:gdLst/>
              <a:ahLst/>
              <a:cxnLst>
                <a:cxn ang="0">
                  <a:pos x="255588" y="0"/>
                </a:cxn>
                <a:cxn ang="0">
                  <a:pos x="255588" y="0"/>
                </a:cxn>
                <a:cxn ang="0">
                  <a:pos x="0" y="0"/>
                </a:cxn>
                <a:cxn ang="0">
                  <a:pos x="0" y="428625"/>
                </a:cxn>
                <a:cxn ang="0">
                  <a:pos x="255588" y="428625"/>
                </a:cxn>
                <a:cxn ang="0">
                  <a:pos x="255588" y="0"/>
                </a:cxn>
              </a:cxnLst>
              <a:rect l="0" t="0" r="0" b="0"/>
              <a:pathLst>
                <a:path w="161" h="270">
                  <a:moveTo>
                    <a:pt x="161" y="0"/>
                  </a:moveTo>
                  <a:lnTo>
                    <a:pt x="161" y="0"/>
                  </a:lnTo>
                  <a:lnTo>
                    <a:pt x="0" y="0"/>
                  </a:lnTo>
                  <a:lnTo>
                    <a:pt x="0" y="270"/>
                  </a:lnTo>
                  <a:lnTo>
                    <a:pt x="161" y="270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rgbClr val="B9A565"/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30" name="Freeform 88"/>
            <p:cNvSpPr/>
            <p:nvPr/>
          </p:nvSpPr>
          <p:spPr>
            <a:xfrm>
              <a:off x="2017713" y="4322763"/>
              <a:ext cx="255588" cy="428625"/>
            </a:xfrm>
            <a:custGeom>
              <a:avLst/>
              <a:gdLst/>
              <a:ahLst/>
              <a:cxnLst>
                <a:cxn ang="0">
                  <a:pos x="255588" y="0"/>
                </a:cxn>
                <a:cxn ang="0">
                  <a:pos x="255588" y="0"/>
                </a:cxn>
                <a:cxn ang="0">
                  <a:pos x="0" y="0"/>
                </a:cxn>
                <a:cxn ang="0">
                  <a:pos x="0" y="428625"/>
                </a:cxn>
                <a:cxn ang="0">
                  <a:pos x="255588" y="428625"/>
                </a:cxn>
                <a:cxn ang="0">
                  <a:pos x="255588" y="0"/>
                </a:cxn>
              </a:cxnLst>
              <a:rect l="0" t="0" r="0" b="0"/>
              <a:pathLst>
                <a:path w="161" h="270">
                  <a:moveTo>
                    <a:pt x="161" y="0"/>
                  </a:moveTo>
                  <a:lnTo>
                    <a:pt x="161" y="0"/>
                  </a:lnTo>
                  <a:lnTo>
                    <a:pt x="0" y="0"/>
                  </a:lnTo>
                  <a:lnTo>
                    <a:pt x="0" y="270"/>
                  </a:lnTo>
                  <a:lnTo>
                    <a:pt x="161" y="270"/>
                  </a:lnTo>
                  <a:lnTo>
                    <a:pt x="161" y="0"/>
                  </a:lnTo>
                </a:path>
              </a:pathLst>
            </a:custGeom>
            <a:noFill/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6" name="组合 341"/>
          <p:cNvGrpSpPr/>
          <p:nvPr/>
        </p:nvGrpSpPr>
        <p:grpSpPr>
          <a:xfrm>
            <a:off x="1828872" y="3638522"/>
            <a:ext cx="708025" cy="771525"/>
            <a:chOff x="2559051" y="2430463"/>
            <a:chExt cx="941387" cy="1027113"/>
          </a:xfrm>
        </p:grpSpPr>
        <p:sp>
          <p:nvSpPr>
            <p:cNvPr id="7232" name="Freeform 100"/>
            <p:cNvSpPr/>
            <p:nvPr/>
          </p:nvSpPr>
          <p:spPr>
            <a:xfrm>
              <a:off x="2559051" y="2430463"/>
              <a:ext cx="933450" cy="860425"/>
            </a:xfrm>
            <a:custGeom>
              <a:avLst/>
              <a:gdLst/>
              <a:ahLst/>
              <a:cxnLst>
                <a:cxn ang="0">
                  <a:pos x="352386" y="330643"/>
                </a:cxn>
                <a:cxn ang="0">
                  <a:pos x="307401" y="341915"/>
                </a:cxn>
                <a:cxn ang="0">
                  <a:pos x="292406" y="345672"/>
                </a:cxn>
                <a:cxn ang="0">
                  <a:pos x="322396" y="319371"/>
                </a:cxn>
                <a:cxn ang="0">
                  <a:pos x="341140" y="293070"/>
                </a:cxn>
                <a:cxn ang="0">
                  <a:pos x="348637" y="281798"/>
                </a:cxn>
                <a:cxn ang="0">
                  <a:pos x="483594" y="154049"/>
                </a:cxn>
                <a:cxn ang="0">
                  <a:pos x="333642" y="180351"/>
                </a:cxn>
                <a:cxn ang="0">
                  <a:pos x="333642" y="263012"/>
                </a:cxn>
                <a:cxn ang="0">
                  <a:pos x="296154" y="236710"/>
                </a:cxn>
                <a:cxn ang="0">
                  <a:pos x="262415" y="225438"/>
                </a:cxn>
                <a:cxn ang="0">
                  <a:pos x="217430" y="221681"/>
                </a:cxn>
                <a:cxn ang="0">
                  <a:pos x="183690" y="221681"/>
                </a:cxn>
                <a:cxn ang="0">
                  <a:pos x="191188" y="390760"/>
                </a:cxn>
                <a:cxn ang="0">
                  <a:pos x="243671" y="375731"/>
                </a:cxn>
                <a:cxn ang="0">
                  <a:pos x="247420" y="375731"/>
                </a:cxn>
                <a:cxn ang="0">
                  <a:pos x="232425" y="390760"/>
                </a:cxn>
                <a:cxn ang="0">
                  <a:pos x="213681" y="409547"/>
                </a:cxn>
                <a:cxn ang="0">
                  <a:pos x="202434" y="424576"/>
                </a:cxn>
                <a:cxn ang="0">
                  <a:pos x="187439" y="447120"/>
                </a:cxn>
                <a:cxn ang="0">
                  <a:pos x="176193" y="469664"/>
                </a:cxn>
                <a:cxn ang="0">
                  <a:pos x="168695" y="495965"/>
                </a:cxn>
                <a:cxn ang="0">
                  <a:pos x="164946" y="518509"/>
                </a:cxn>
                <a:cxn ang="0">
                  <a:pos x="161198" y="548567"/>
                </a:cxn>
                <a:cxn ang="0">
                  <a:pos x="161198" y="567354"/>
                </a:cxn>
                <a:cxn ang="0">
                  <a:pos x="164946" y="601170"/>
                </a:cxn>
                <a:cxn ang="0">
                  <a:pos x="168695" y="619956"/>
                </a:cxn>
                <a:cxn ang="0">
                  <a:pos x="179942" y="653772"/>
                </a:cxn>
                <a:cxn ang="0">
                  <a:pos x="187439" y="676316"/>
                </a:cxn>
                <a:cxn ang="0">
                  <a:pos x="209932" y="706375"/>
                </a:cxn>
                <a:cxn ang="0">
                  <a:pos x="236174" y="743948"/>
                </a:cxn>
                <a:cxn ang="0">
                  <a:pos x="254918" y="762734"/>
                </a:cxn>
                <a:cxn ang="0">
                  <a:pos x="277410" y="781521"/>
                </a:cxn>
                <a:cxn ang="0">
                  <a:pos x="296154" y="796550"/>
                </a:cxn>
                <a:cxn ang="0">
                  <a:pos x="318647" y="811579"/>
                </a:cxn>
                <a:cxn ang="0">
                  <a:pos x="344889" y="826609"/>
                </a:cxn>
                <a:cxn ang="0">
                  <a:pos x="367381" y="834123"/>
                </a:cxn>
                <a:cxn ang="0">
                  <a:pos x="393623" y="845395"/>
                </a:cxn>
                <a:cxn ang="0">
                  <a:pos x="412367" y="852910"/>
                </a:cxn>
                <a:cxn ang="0">
                  <a:pos x="442357" y="856667"/>
                </a:cxn>
                <a:cxn ang="0">
                  <a:pos x="461101" y="860425"/>
                </a:cxn>
                <a:cxn ang="0">
                  <a:pos x="494840" y="860425"/>
                </a:cxn>
                <a:cxn ang="0">
                  <a:pos x="509836" y="860425"/>
                </a:cxn>
                <a:cxn ang="0">
                  <a:pos x="543575" y="856667"/>
                </a:cxn>
                <a:cxn ang="0">
                  <a:pos x="558570" y="852910"/>
                </a:cxn>
                <a:cxn ang="0">
                  <a:pos x="592309" y="841638"/>
                </a:cxn>
                <a:cxn ang="0">
                  <a:pos x="607304" y="837881"/>
                </a:cxn>
                <a:cxn ang="0">
                  <a:pos x="678531" y="789036"/>
                </a:cxn>
                <a:cxn ang="0">
                  <a:pos x="693527" y="777764"/>
                </a:cxn>
                <a:cxn ang="0">
                  <a:pos x="704773" y="766492"/>
                </a:cxn>
              </a:cxnLst>
              <a:rect l="0" t="0" r="0" b="0"/>
              <a:pathLst>
                <a:path w="249" h="229">
                  <a:moveTo>
                    <a:pt x="216" y="74"/>
                  </a:moveTo>
                  <a:cubicBezTo>
                    <a:pt x="178" y="20"/>
                    <a:pt x="111" y="45"/>
                    <a:pt x="103" y="88"/>
                  </a:cubicBezTo>
                  <a:cubicBezTo>
                    <a:pt x="100" y="88"/>
                    <a:pt x="97" y="88"/>
                    <a:pt x="94" y="88"/>
                  </a:cubicBezTo>
                  <a:cubicBezTo>
                    <a:pt x="93" y="88"/>
                    <a:pt x="93" y="88"/>
                    <a:pt x="93" y="88"/>
                  </a:cubicBezTo>
                  <a:cubicBezTo>
                    <a:pt x="89" y="89"/>
                    <a:pt x="85" y="90"/>
                    <a:pt x="82" y="91"/>
                  </a:cubicBezTo>
                  <a:cubicBezTo>
                    <a:pt x="82" y="91"/>
                    <a:pt x="82" y="91"/>
                    <a:pt x="82" y="91"/>
                  </a:cubicBezTo>
                  <a:cubicBezTo>
                    <a:pt x="80" y="92"/>
                    <a:pt x="78" y="93"/>
                    <a:pt x="76" y="93"/>
                  </a:cubicBezTo>
                  <a:cubicBezTo>
                    <a:pt x="77" y="93"/>
                    <a:pt x="77" y="93"/>
                    <a:pt x="77" y="93"/>
                  </a:cubicBezTo>
                  <a:cubicBezTo>
                    <a:pt x="77" y="93"/>
                    <a:pt x="78" y="92"/>
                    <a:pt x="78" y="92"/>
                  </a:cubicBezTo>
                  <a:cubicBezTo>
                    <a:pt x="79" y="91"/>
                    <a:pt x="80" y="90"/>
                    <a:pt x="81" y="89"/>
                  </a:cubicBezTo>
                  <a:cubicBezTo>
                    <a:pt x="82" y="89"/>
                    <a:pt x="83" y="88"/>
                    <a:pt x="83" y="87"/>
                  </a:cubicBezTo>
                  <a:cubicBezTo>
                    <a:pt x="84" y="87"/>
                    <a:pt x="85" y="86"/>
                    <a:pt x="86" y="85"/>
                  </a:cubicBezTo>
                  <a:cubicBezTo>
                    <a:pt x="86" y="84"/>
                    <a:pt x="87" y="84"/>
                    <a:pt x="87" y="83"/>
                  </a:cubicBezTo>
                  <a:cubicBezTo>
                    <a:pt x="88" y="82"/>
                    <a:pt x="89" y="81"/>
                    <a:pt x="89" y="80"/>
                  </a:cubicBezTo>
                  <a:cubicBezTo>
                    <a:pt x="90" y="80"/>
                    <a:pt x="91" y="79"/>
                    <a:pt x="91" y="78"/>
                  </a:cubicBezTo>
                  <a:cubicBezTo>
                    <a:pt x="91" y="78"/>
                    <a:pt x="91" y="78"/>
                    <a:pt x="91" y="78"/>
                  </a:cubicBezTo>
                  <a:cubicBezTo>
                    <a:pt x="91" y="77"/>
                    <a:pt x="91" y="77"/>
                    <a:pt x="91" y="77"/>
                  </a:cubicBezTo>
                  <a:cubicBezTo>
                    <a:pt x="92" y="77"/>
                    <a:pt x="92" y="76"/>
                    <a:pt x="93" y="75"/>
                  </a:cubicBezTo>
                  <a:cubicBezTo>
                    <a:pt x="96" y="80"/>
                    <a:pt x="99" y="84"/>
                    <a:pt x="103" y="88"/>
                  </a:cubicBezTo>
                  <a:cubicBezTo>
                    <a:pt x="103" y="88"/>
                    <a:pt x="97" y="75"/>
                    <a:pt x="92" y="59"/>
                  </a:cubicBezTo>
                  <a:cubicBezTo>
                    <a:pt x="105" y="59"/>
                    <a:pt x="119" y="53"/>
                    <a:pt x="129" y="41"/>
                  </a:cubicBezTo>
                  <a:cubicBezTo>
                    <a:pt x="139" y="29"/>
                    <a:pt x="143" y="14"/>
                    <a:pt x="140" y="1"/>
                  </a:cubicBezTo>
                  <a:cubicBezTo>
                    <a:pt x="126" y="0"/>
                    <a:pt x="112" y="6"/>
                    <a:pt x="101" y="18"/>
                  </a:cubicBezTo>
                  <a:cubicBezTo>
                    <a:pt x="94" y="27"/>
                    <a:pt x="90" y="38"/>
                    <a:pt x="89" y="48"/>
                  </a:cubicBezTo>
                  <a:cubicBezTo>
                    <a:pt x="86" y="34"/>
                    <a:pt x="84" y="19"/>
                    <a:pt x="88" y="9"/>
                  </a:cubicBezTo>
                  <a:cubicBezTo>
                    <a:pt x="76" y="10"/>
                    <a:pt x="76" y="10"/>
                    <a:pt x="76" y="10"/>
                  </a:cubicBezTo>
                  <a:cubicBezTo>
                    <a:pt x="76" y="10"/>
                    <a:pt x="73" y="41"/>
                    <a:pt x="89" y="70"/>
                  </a:cubicBezTo>
                  <a:cubicBezTo>
                    <a:pt x="87" y="68"/>
                    <a:pt x="84" y="66"/>
                    <a:pt x="82" y="65"/>
                  </a:cubicBezTo>
                  <a:cubicBezTo>
                    <a:pt x="82" y="65"/>
                    <a:pt x="82" y="65"/>
                    <a:pt x="82" y="65"/>
                  </a:cubicBezTo>
                  <a:cubicBezTo>
                    <a:pt x="81" y="64"/>
                    <a:pt x="80" y="64"/>
                    <a:pt x="79" y="63"/>
                  </a:cubicBezTo>
                  <a:cubicBezTo>
                    <a:pt x="78" y="63"/>
                    <a:pt x="77" y="63"/>
                    <a:pt x="76" y="62"/>
                  </a:cubicBezTo>
                  <a:cubicBezTo>
                    <a:pt x="75" y="62"/>
                    <a:pt x="73" y="61"/>
                    <a:pt x="72" y="61"/>
                  </a:cubicBezTo>
                  <a:cubicBezTo>
                    <a:pt x="71" y="61"/>
                    <a:pt x="70" y="61"/>
                    <a:pt x="70" y="60"/>
                  </a:cubicBezTo>
                  <a:cubicBezTo>
                    <a:pt x="68" y="60"/>
                    <a:pt x="67" y="60"/>
                    <a:pt x="66" y="59"/>
                  </a:cubicBezTo>
                  <a:cubicBezTo>
                    <a:pt x="65" y="59"/>
                    <a:pt x="64" y="59"/>
                    <a:pt x="64" y="59"/>
                  </a:cubicBezTo>
                  <a:cubicBezTo>
                    <a:pt x="62" y="59"/>
                    <a:pt x="60" y="59"/>
                    <a:pt x="58" y="59"/>
                  </a:cubicBezTo>
                  <a:cubicBezTo>
                    <a:pt x="57" y="59"/>
                    <a:pt x="57" y="59"/>
                    <a:pt x="56" y="59"/>
                  </a:cubicBezTo>
                  <a:cubicBezTo>
                    <a:pt x="55" y="58"/>
                    <a:pt x="53" y="58"/>
                    <a:pt x="51" y="59"/>
                  </a:cubicBezTo>
                  <a:cubicBezTo>
                    <a:pt x="51" y="59"/>
                    <a:pt x="50" y="59"/>
                    <a:pt x="49" y="59"/>
                  </a:cubicBezTo>
                  <a:cubicBezTo>
                    <a:pt x="47" y="59"/>
                    <a:pt x="45" y="59"/>
                    <a:pt x="43" y="60"/>
                  </a:cubicBezTo>
                  <a:cubicBezTo>
                    <a:pt x="23" y="63"/>
                    <a:pt x="8" y="75"/>
                    <a:pt x="0" y="90"/>
                  </a:cubicBezTo>
                  <a:cubicBezTo>
                    <a:pt x="13" y="102"/>
                    <a:pt x="32" y="108"/>
                    <a:pt x="51" y="104"/>
                  </a:cubicBezTo>
                  <a:cubicBezTo>
                    <a:pt x="53" y="104"/>
                    <a:pt x="55" y="103"/>
                    <a:pt x="58" y="102"/>
                  </a:cubicBezTo>
                  <a:cubicBezTo>
                    <a:pt x="58" y="102"/>
                    <a:pt x="58" y="102"/>
                    <a:pt x="59" y="102"/>
                  </a:cubicBezTo>
                  <a:cubicBezTo>
                    <a:pt x="61" y="101"/>
                    <a:pt x="63" y="101"/>
                    <a:pt x="65" y="100"/>
                  </a:cubicBezTo>
                  <a:cubicBezTo>
                    <a:pt x="66" y="99"/>
                    <a:pt x="66" y="99"/>
                    <a:pt x="66" y="99"/>
                  </a:cubicBezTo>
                  <a:cubicBezTo>
                    <a:pt x="67" y="99"/>
                    <a:pt x="67" y="99"/>
                    <a:pt x="68" y="98"/>
                  </a:cubicBezTo>
                  <a:cubicBezTo>
                    <a:pt x="67" y="99"/>
                    <a:pt x="67" y="100"/>
                    <a:pt x="66" y="100"/>
                  </a:cubicBezTo>
                  <a:cubicBezTo>
                    <a:pt x="65" y="101"/>
                    <a:pt x="65" y="101"/>
                    <a:pt x="64" y="101"/>
                  </a:cubicBezTo>
                  <a:cubicBezTo>
                    <a:pt x="64" y="102"/>
                    <a:pt x="63" y="102"/>
                    <a:pt x="63" y="103"/>
                  </a:cubicBezTo>
                  <a:cubicBezTo>
                    <a:pt x="63" y="103"/>
                    <a:pt x="62" y="103"/>
                    <a:pt x="62" y="104"/>
                  </a:cubicBezTo>
                  <a:cubicBezTo>
                    <a:pt x="61" y="104"/>
                    <a:pt x="61" y="105"/>
                    <a:pt x="60" y="105"/>
                  </a:cubicBezTo>
                  <a:cubicBezTo>
                    <a:pt x="59" y="106"/>
                    <a:pt x="59" y="107"/>
                    <a:pt x="58" y="107"/>
                  </a:cubicBezTo>
                  <a:cubicBezTo>
                    <a:pt x="58" y="108"/>
                    <a:pt x="57" y="108"/>
                    <a:pt x="57" y="109"/>
                  </a:cubicBezTo>
                  <a:cubicBezTo>
                    <a:pt x="57" y="109"/>
                    <a:pt x="56" y="110"/>
                    <a:pt x="56" y="110"/>
                  </a:cubicBezTo>
                  <a:cubicBezTo>
                    <a:pt x="55" y="111"/>
                    <a:pt x="55" y="111"/>
                    <a:pt x="55" y="112"/>
                  </a:cubicBezTo>
                  <a:cubicBezTo>
                    <a:pt x="54" y="112"/>
                    <a:pt x="54" y="113"/>
                    <a:pt x="54" y="113"/>
                  </a:cubicBezTo>
                  <a:cubicBezTo>
                    <a:pt x="53" y="114"/>
                    <a:pt x="52" y="115"/>
                    <a:pt x="52" y="116"/>
                  </a:cubicBezTo>
                  <a:cubicBezTo>
                    <a:pt x="52" y="116"/>
                    <a:pt x="51" y="117"/>
                    <a:pt x="51" y="117"/>
                  </a:cubicBezTo>
                  <a:cubicBezTo>
                    <a:pt x="51" y="118"/>
                    <a:pt x="50" y="119"/>
                    <a:pt x="50" y="119"/>
                  </a:cubicBezTo>
                  <a:cubicBezTo>
                    <a:pt x="50" y="120"/>
                    <a:pt x="49" y="120"/>
                    <a:pt x="49" y="121"/>
                  </a:cubicBezTo>
                  <a:cubicBezTo>
                    <a:pt x="49" y="122"/>
                    <a:pt x="48" y="123"/>
                    <a:pt x="48" y="124"/>
                  </a:cubicBezTo>
                  <a:cubicBezTo>
                    <a:pt x="48" y="124"/>
                    <a:pt x="47" y="125"/>
                    <a:pt x="47" y="125"/>
                  </a:cubicBezTo>
                  <a:cubicBezTo>
                    <a:pt x="47" y="126"/>
                    <a:pt x="47" y="127"/>
                    <a:pt x="46" y="128"/>
                  </a:cubicBezTo>
                  <a:cubicBezTo>
                    <a:pt x="46" y="128"/>
                    <a:pt x="46" y="129"/>
                    <a:pt x="46" y="129"/>
                  </a:cubicBezTo>
                  <a:cubicBezTo>
                    <a:pt x="45" y="130"/>
                    <a:pt x="45" y="131"/>
                    <a:pt x="45" y="132"/>
                  </a:cubicBezTo>
                  <a:cubicBezTo>
                    <a:pt x="45" y="132"/>
                    <a:pt x="45" y="132"/>
                    <a:pt x="45" y="133"/>
                  </a:cubicBezTo>
                  <a:cubicBezTo>
                    <a:pt x="44" y="134"/>
                    <a:pt x="44" y="135"/>
                    <a:pt x="44" y="136"/>
                  </a:cubicBezTo>
                  <a:cubicBezTo>
                    <a:pt x="44" y="137"/>
                    <a:pt x="44" y="137"/>
                    <a:pt x="44" y="138"/>
                  </a:cubicBezTo>
                  <a:cubicBezTo>
                    <a:pt x="43" y="139"/>
                    <a:pt x="43" y="140"/>
                    <a:pt x="43" y="141"/>
                  </a:cubicBezTo>
                  <a:cubicBezTo>
                    <a:pt x="43" y="141"/>
                    <a:pt x="43" y="141"/>
                    <a:pt x="43" y="142"/>
                  </a:cubicBezTo>
                  <a:cubicBezTo>
                    <a:pt x="43" y="143"/>
                    <a:pt x="43" y="144"/>
                    <a:pt x="43" y="146"/>
                  </a:cubicBezTo>
                  <a:cubicBezTo>
                    <a:pt x="43" y="146"/>
                    <a:pt x="43" y="146"/>
                    <a:pt x="43" y="146"/>
                  </a:cubicBezTo>
                  <a:cubicBezTo>
                    <a:pt x="43" y="147"/>
                    <a:pt x="43" y="149"/>
                    <a:pt x="43" y="150"/>
                  </a:cubicBezTo>
                  <a:cubicBezTo>
                    <a:pt x="43" y="150"/>
                    <a:pt x="43" y="151"/>
                    <a:pt x="43" y="151"/>
                  </a:cubicBezTo>
                  <a:cubicBezTo>
                    <a:pt x="43" y="152"/>
                    <a:pt x="43" y="153"/>
                    <a:pt x="43" y="154"/>
                  </a:cubicBezTo>
                  <a:cubicBezTo>
                    <a:pt x="43" y="155"/>
                    <a:pt x="43" y="155"/>
                    <a:pt x="43" y="155"/>
                  </a:cubicBezTo>
                  <a:cubicBezTo>
                    <a:pt x="43" y="157"/>
                    <a:pt x="43" y="158"/>
                    <a:pt x="44" y="160"/>
                  </a:cubicBezTo>
                  <a:cubicBezTo>
                    <a:pt x="44" y="161"/>
                    <a:pt x="44" y="161"/>
                    <a:pt x="44" y="161"/>
                  </a:cubicBezTo>
                  <a:cubicBezTo>
                    <a:pt x="44" y="162"/>
                    <a:pt x="44" y="163"/>
                    <a:pt x="44" y="164"/>
                  </a:cubicBezTo>
                  <a:cubicBezTo>
                    <a:pt x="45" y="164"/>
                    <a:pt x="45" y="165"/>
                    <a:pt x="45" y="165"/>
                  </a:cubicBezTo>
                  <a:cubicBezTo>
                    <a:pt x="45" y="167"/>
                    <a:pt x="46" y="168"/>
                    <a:pt x="46" y="170"/>
                  </a:cubicBezTo>
                  <a:cubicBezTo>
                    <a:pt x="46" y="170"/>
                    <a:pt x="46" y="170"/>
                    <a:pt x="46" y="170"/>
                  </a:cubicBezTo>
                  <a:cubicBezTo>
                    <a:pt x="47" y="171"/>
                    <a:pt x="47" y="172"/>
                    <a:pt x="48" y="174"/>
                  </a:cubicBezTo>
                  <a:cubicBezTo>
                    <a:pt x="48" y="174"/>
                    <a:pt x="48" y="175"/>
                    <a:pt x="48" y="175"/>
                  </a:cubicBezTo>
                  <a:cubicBezTo>
                    <a:pt x="49" y="176"/>
                    <a:pt x="49" y="177"/>
                    <a:pt x="50" y="179"/>
                  </a:cubicBezTo>
                  <a:cubicBezTo>
                    <a:pt x="50" y="180"/>
                    <a:pt x="50" y="180"/>
                    <a:pt x="50" y="180"/>
                  </a:cubicBezTo>
                  <a:cubicBezTo>
                    <a:pt x="51" y="181"/>
                    <a:pt x="52" y="182"/>
                    <a:pt x="53" y="184"/>
                  </a:cubicBezTo>
                  <a:cubicBezTo>
                    <a:pt x="53" y="185"/>
                    <a:pt x="53" y="185"/>
                    <a:pt x="53" y="185"/>
                  </a:cubicBezTo>
                  <a:cubicBezTo>
                    <a:pt x="54" y="186"/>
                    <a:pt x="55" y="187"/>
                    <a:pt x="56" y="188"/>
                  </a:cubicBezTo>
                  <a:cubicBezTo>
                    <a:pt x="56" y="189"/>
                    <a:pt x="56" y="189"/>
                    <a:pt x="57" y="190"/>
                  </a:cubicBezTo>
                  <a:cubicBezTo>
                    <a:pt x="58" y="191"/>
                    <a:pt x="59" y="192"/>
                    <a:pt x="60" y="194"/>
                  </a:cubicBezTo>
                  <a:cubicBezTo>
                    <a:pt x="61" y="195"/>
                    <a:pt x="62" y="196"/>
                    <a:pt x="63" y="198"/>
                  </a:cubicBezTo>
                  <a:cubicBezTo>
                    <a:pt x="63" y="198"/>
                    <a:pt x="64" y="198"/>
                    <a:pt x="64" y="199"/>
                  </a:cubicBezTo>
                  <a:cubicBezTo>
                    <a:pt x="65" y="200"/>
                    <a:pt x="66" y="201"/>
                    <a:pt x="67" y="201"/>
                  </a:cubicBezTo>
                  <a:cubicBezTo>
                    <a:pt x="67" y="202"/>
                    <a:pt x="67" y="202"/>
                    <a:pt x="68" y="203"/>
                  </a:cubicBezTo>
                  <a:cubicBezTo>
                    <a:pt x="69" y="203"/>
                    <a:pt x="69" y="204"/>
                    <a:pt x="70" y="205"/>
                  </a:cubicBezTo>
                  <a:cubicBezTo>
                    <a:pt x="71" y="205"/>
                    <a:pt x="71" y="206"/>
                    <a:pt x="72" y="206"/>
                  </a:cubicBezTo>
                  <a:cubicBezTo>
                    <a:pt x="72" y="207"/>
                    <a:pt x="73" y="207"/>
                    <a:pt x="74" y="208"/>
                  </a:cubicBezTo>
                  <a:cubicBezTo>
                    <a:pt x="74" y="208"/>
                    <a:pt x="75" y="209"/>
                    <a:pt x="75" y="209"/>
                  </a:cubicBezTo>
                  <a:cubicBezTo>
                    <a:pt x="76" y="210"/>
                    <a:pt x="77" y="210"/>
                    <a:pt x="78" y="211"/>
                  </a:cubicBezTo>
                  <a:cubicBezTo>
                    <a:pt x="78" y="211"/>
                    <a:pt x="79" y="212"/>
                    <a:pt x="79" y="212"/>
                  </a:cubicBezTo>
                  <a:cubicBezTo>
                    <a:pt x="80" y="213"/>
                    <a:pt x="81" y="213"/>
                    <a:pt x="81" y="214"/>
                  </a:cubicBezTo>
                  <a:cubicBezTo>
                    <a:pt x="82" y="214"/>
                    <a:pt x="83" y="215"/>
                    <a:pt x="83" y="215"/>
                  </a:cubicBezTo>
                  <a:cubicBezTo>
                    <a:pt x="84" y="215"/>
                    <a:pt x="85" y="216"/>
                    <a:pt x="85" y="216"/>
                  </a:cubicBezTo>
                  <a:cubicBezTo>
                    <a:pt x="86" y="217"/>
                    <a:pt x="87" y="217"/>
                    <a:pt x="88" y="217"/>
                  </a:cubicBezTo>
                  <a:cubicBezTo>
                    <a:pt x="88" y="218"/>
                    <a:pt x="89" y="218"/>
                    <a:pt x="89" y="219"/>
                  </a:cubicBezTo>
                  <a:cubicBezTo>
                    <a:pt x="90" y="219"/>
                    <a:pt x="91" y="219"/>
                    <a:pt x="92" y="220"/>
                  </a:cubicBezTo>
                  <a:cubicBezTo>
                    <a:pt x="92" y="220"/>
                    <a:pt x="93" y="220"/>
                    <a:pt x="94" y="221"/>
                  </a:cubicBezTo>
                  <a:cubicBezTo>
                    <a:pt x="94" y="221"/>
                    <a:pt x="95" y="221"/>
                    <a:pt x="96" y="222"/>
                  </a:cubicBezTo>
                  <a:cubicBezTo>
                    <a:pt x="97" y="222"/>
                    <a:pt x="97" y="222"/>
                    <a:pt x="98" y="222"/>
                  </a:cubicBezTo>
                  <a:cubicBezTo>
                    <a:pt x="99" y="223"/>
                    <a:pt x="100" y="223"/>
                    <a:pt x="100" y="224"/>
                  </a:cubicBezTo>
                  <a:cubicBezTo>
                    <a:pt x="101" y="224"/>
                    <a:pt x="101" y="224"/>
                    <a:pt x="102" y="224"/>
                  </a:cubicBezTo>
                  <a:cubicBezTo>
                    <a:pt x="103" y="224"/>
                    <a:pt x="104" y="225"/>
                    <a:pt x="105" y="225"/>
                  </a:cubicBezTo>
                  <a:cubicBezTo>
                    <a:pt x="105" y="225"/>
                    <a:pt x="106" y="225"/>
                    <a:pt x="106" y="225"/>
                  </a:cubicBezTo>
                  <a:cubicBezTo>
                    <a:pt x="107" y="226"/>
                    <a:pt x="108" y="226"/>
                    <a:pt x="109" y="226"/>
                  </a:cubicBezTo>
                  <a:cubicBezTo>
                    <a:pt x="110" y="226"/>
                    <a:pt x="110" y="227"/>
                    <a:pt x="110" y="227"/>
                  </a:cubicBezTo>
                  <a:cubicBezTo>
                    <a:pt x="112" y="227"/>
                    <a:pt x="113" y="227"/>
                    <a:pt x="114" y="227"/>
                  </a:cubicBezTo>
                  <a:cubicBezTo>
                    <a:pt x="114" y="227"/>
                    <a:pt x="114" y="228"/>
                    <a:pt x="115" y="228"/>
                  </a:cubicBezTo>
                  <a:cubicBezTo>
                    <a:pt x="116" y="228"/>
                    <a:pt x="117" y="228"/>
                    <a:pt x="118" y="228"/>
                  </a:cubicBezTo>
                  <a:cubicBezTo>
                    <a:pt x="119" y="228"/>
                    <a:pt x="119" y="228"/>
                    <a:pt x="119" y="228"/>
                  </a:cubicBezTo>
                  <a:cubicBezTo>
                    <a:pt x="120" y="228"/>
                    <a:pt x="121" y="229"/>
                    <a:pt x="123" y="229"/>
                  </a:cubicBezTo>
                  <a:cubicBezTo>
                    <a:pt x="123" y="229"/>
                    <a:pt x="123" y="229"/>
                    <a:pt x="123" y="229"/>
                  </a:cubicBezTo>
                  <a:cubicBezTo>
                    <a:pt x="125" y="229"/>
                    <a:pt x="126" y="229"/>
                    <a:pt x="127" y="229"/>
                  </a:cubicBezTo>
                  <a:cubicBezTo>
                    <a:pt x="128" y="229"/>
                    <a:pt x="128" y="229"/>
                    <a:pt x="128" y="229"/>
                  </a:cubicBezTo>
                  <a:cubicBezTo>
                    <a:pt x="129" y="229"/>
                    <a:pt x="130" y="229"/>
                    <a:pt x="132" y="229"/>
                  </a:cubicBezTo>
                  <a:cubicBezTo>
                    <a:pt x="132" y="229"/>
                    <a:pt x="132" y="229"/>
                    <a:pt x="132" y="229"/>
                  </a:cubicBezTo>
                  <a:cubicBezTo>
                    <a:pt x="133" y="229"/>
                    <a:pt x="135" y="229"/>
                    <a:pt x="136" y="229"/>
                  </a:cubicBezTo>
                  <a:cubicBezTo>
                    <a:pt x="136" y="229"/>
                    <a:pt x="136" y="229"/>
                    <a:pt x="136" y="229"/>
                  </a:cubicBezTo>
                  <a:cubicBezTo>
                    <a:pt x="138" y="229"/>
                    <a:pt x="139" y="229"/>
                    <a:pt x="140" y="228"/>
                  </a:cubicBezTo>
                  <a:cubicBezTo>
                    <a:pt x="141" y="228"/>
                    <a:pt x="141" y="228"/>
                    <a:pt x="141" y="228"/>
                  </a:cubicBezTo>
                  <a:cubicBezTo>
                    <a:pt x="142" y="228"/>
                    <a:pt x="143" y="228"/>
                    <a:pt x="145" y="228"/>
                  </a:cubicBezTo>
                  <a:cubicBezTo>
                    <a:pt x="145" y="228"/>
                    <a:pt x="145" y="228"/>
                    <a:pt x="145" y="228"/>
                  </a:cubicBezTo>
                  <a:cubicBezTo>
                    <a:pt x="146" y="227"/>
                    <a:pt x="148" y="227"/>
                    <a:pt x="149" y="227"/>
                  </a:cubicBezTo>
                  <a:cubicBezTo>
                    <a:pt x="149" y="227"/>
                    <a:pt x="149" y="227"/>
                    <a:pt x="149" y="227"/>
                  </a:cubicBezTo>
                  <a:cubicBezTo>
                    <a:pt x="151" y="226"/>
                    <a:pt x="152" y="226"/>
                    <a:pt x="153" y="226"/>
                  </a:cubicBezTo>
                  <a:cubicBezTo>
                    <a:pt x="154" y="226"/>
                    <a:pt x="154" y="226"/>
                    <a:pt x="154" y="226"/>
                  </a:cubicBezTo>
                  <a:cubicBezTo>
                    <a:pt x="155" y="225"/>
                    <a:pt x="156" y="225"/>
                    <a:pt x="158" y="224"/>
                  </a:cubicBezTo>
                  <a:cubicBezTo>
                    <a:pt x="158" y="224"/>
                    <a:pt x="158" y="224"/>
                    <a:pt x="158" y="224"/>
                  </a:cubicBezTo>
                  <a:cubicBezTo>
                    <a:pt x="159" y="224"/>
                    <a:pt x="160" y="223"/>
                    <a:pt x="162" y="223"/>
                  </a:cubicBezTo>
                  <a:cubicBezTo>
                    <a:pt x="162" y="223"/>
                    <a:pt x="162" y="223"/>
                    <a:pt x="162" y="223"/>
                  </a:cubicBezTo>
                  <a:cubicBezTo>
                    <a:pt x="167" y="220"/>
                    <a:pt x="172" y="217"/>
                    <a:pt x="177" y="213"/>
                  </a:cubicBezTo>
                  <a:cubicBezTo>
                    <a:pt x="177" y="213"/>
                    <a:pt x="177" y="213"/>
                    <a:pt x="177" y="213"/>
                  </a:cubicBezTo>
                  <a:cubicBezTo>
                    <a:pt x="179" y="212"/>
                    <a:pt x="180" y="211"/>
                    <a:pt x="181" y="210"/>
                  </a:cubicBezTo>
                  <a:cubicBezTo>
                    <a:pt x="181" y="210"/>
                    <a:pt x="181" y="210"/>
                    <a:pt x="181" y="210"/>
                  </a:cubicBezTo>
                  <a:cubicBezTo>
                    <a:pt x="182" y="209"/>
                    <a:pt x="183" y="208"/>
                    <a:pt x="185" y="207"/>
                  </a:cubicBezTo>
                  <a:cubicBezTo>
                    <a:pt x="185" y="207"/>
                    <a:pt x="185" y="207"/>
                    <a:pt x="185" y="207"/>
                  </a:cubicBezTo>
                  <a:cubicBezTo>
                    <a:pt x="186" y="206"/>
                    <a:pt x="187" y="205"/>
                    <a:pt x="188" y="204"/>
                  </a:cubicBezTo>
                  <a:cubicBezTo>
                    <a:pt x="188" y="204"/>
                    <a:pt x="188" y="204"/>
                    <a:pt x="188" y="204"/>
                  </a:cubicBezTo>
                  <a:cubicBezTo>
                    <a:pt x="188" y="204"/>
                    <a:pt x="188" y="204"/>
                    <a:pt x="188" y="204"/>
                  </a:cubicBezTo>
                  <a:cubicBezTo>
                    <a:pt x="189" y="203"/>
                    <a:pt x="189" y="202"/>
                    <a:pt x="190" y="202"/>
                  </a:cubicBezTo>
                  <a:cubicBezTo>
                    <a:pt x="238" y="178"/>
                    <a:pt x="249" y="119"/>
                    <a:pt x="216" y="74"/>
                  </a:cubicBezTo>
                </a:path>
              </a:pathLst>
            </a:custGeom>
            <a:solidFill>
              <a:srgbClr val="1F302B"/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33" name="Freeform 101"/>
            <p:cNvSpPr/>
            <p:nvPr/>
          </p:nvSpPr>
          <p:spPr>
            <a:xfrm>
              <a:off x="2636838" y="2622551"/>
              <a:ext cx="863600" cy="835025"/>
            </a:xfrm>
            <a:custGeom>
              <a:avLst/>
              <a:gdLst/>
              <a:ahLst/>
              <a:cxnLst>
                <a:cxn ang="0">
                  <a:pos x="319156" y="255773"/>
                </a:cxn>
                <a:cxn ang="0">
                  <a:pos x="153946" y="654479"/>
                </a:cxn>
                <a:cxn ang="0">
                  <a:pos x="645822" y="684570"/>
                </a:cxn>
                <a:cxn ang="0">
                  <a:pos x="743446" y="203114"/>
                </a:cxn>
                <a:cxn ang="0">
                  <a:pos x="319156" y="255773"/>
                </a:cxn>
              </a:cxnLst>
              <a:rect l="0" t="0" r="0" b="0"/>
              <a:pathLst>
                <a:path w="230" h="222">
                  <a:moveTo>
                    <a:pt x="85" y="68"/>
                  </a:moveTo>
                  <a:cubicBezTo>
                    <a:pt x="41" y="64"/>
                    <a:pt x="0" y="123"/>
                    <a:pt x="41" y="174"/>
                  </a:cubicBezTo>
                  <a:cubicBezTo>
                    <a:pt x="76" y="217"/>
                    <a:pt x="136" y="222"/>
                    <a:pt x="172" y="182"/>
                  </a:cubicBezTo>
                  <a:cubicBezTo>
                    <a:pt x="220" y="158"/>
                    <a:pt x="230" y="99"/>
                    <a:pt x="198" y="54"/>
                  </a:cubicBezTo>
                  <a:cubicBezTo>
                    <a:pt x="160" y="0"/>
                    <a:pt x="92" y="25"/>
                    <a:pt x="85" y="68"/>
                  </a:cubicBezTo>
                </a:path>
              </a:pathLst>
            </a:custGeom>
            <a:solidFill>
              <a:srgbClr val="74AB0B"/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34" name="Freeform 102"/>
            <p:cNvSpPr/>
            <p:nvPr/>
          </p:nvSpPr>
          <p:spPr>
            <a:xfrm>
              <a:off x="2895601" y="2546351"/>
              <a:ext cx="206375" cy="225425"/>
            </a:xfrm>
            <a:custGeom>
              <a:avLst/>
              <a:gdLst/>
              <a:ahLst/>
              <a:cxnLst>
                <a:cxn ang="0">
                  <a:pos x="52531" y="67627"/>
                </a:cxn>
                <a:cxn ang="0">
                  <a:pos x="195118" y="3757"/>
                </a:cxn>
                <a:cxn ang="0">
                  <a:pos x="153843" y="157797"/>
                </a:cxn>
                <a:cxn ang="0">
                  <a:pos x="11256" y="221667"/>
                </a:cxn>
                <a:cxn ang="0">
                  <a:pos x="52531" y="67627"/>
                </a:cxn>
              </a:cxnLst>
              <a:rect l="0" t="0" r="0" b="0"/>
              <a:pathLst>
                <a:path w="55" h="60">
                  <a:moveTo>
                    <a:pt x="14" y="18"/>
                  </a:moveTo>
                  <a:cubicBezTo>
                    <a:pt x="24" y="6"/>
                    <a:pt x="39" y="0"/>
                    <a:pt x="52" y="1"/>
                  </a:cubicBezTo>
                  <a:cubicBezTo>
                    <a:pt x="55" y="14"/>
                    <a:pt x="52" y="29"/>
                    <a:pt x="41" y="42"/>
                  </a:cubicBezTo>
                  <a:cubicBezTo>
                    <a:pt x="31" y="54"/>
                    <a:pt x="17" y="60"/>
                    <a:pt x="3" y="59"/>
                  </a:cubicBezTo>
                  <a:cubicBezTo>
                    <a:pt x="0" y="46"/>
                    <a:pt x="3" y="30"/>
                    <a:pt x="14" y="18"/>
                  </a:cubicBezTo>
                  <a:close/>
                </a:path>
              </a:pathLst>
            </a:custGeom>
            <a:solidFill>
              <a:srgbClr val="92D60E"/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35" name="Freeform 103"/>
            <p:cNvSpPr/>
            <p:nvPr/>
          </p:nvSpPr>
          <p:spPr>
            <a:xfrm>
              <a:off x="2840038" y="2579688"/>
              <a:ext cx="115888" cy="298450"/>
            </a:xfrm>
            <a:custGeom>
              <a:avLst/>
              <a:gdLst/>
              <a:ahLst/>
              <a:cxnLst>
                <a:cxn ang="0">
                  <a:pos x="59813" y="0"/>
                </a:cxn>
                <a:cxn ang="0">
                  <a:pos x="14953" y="3777"/>
                </a:cxn>
                <a:cxn ang="0">
                  <a:pos x="115888" y="298450"/>
                </a:cxn>
                <a:cxn ang="0">
                  <a:pos x="59813" y="0"/>
                </a:cxn>
              </a:cxnLst>
              <a:rect l="0" t="0" r="0" b="0"/>
              <a:pathLst>
                <a:path w="31" h="79">
                  <a:moveTo>
                    <a:pt x="16" y="0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0" y="47"/>
                    <a:pt x="31" y="79"/>
                  </a:cubicBezTo>
                  <a:cubicBezTo>
                    <a:pt x="31" y="79"/>
                    <a:pt x="6" y="26"/>
                    <a:pt x="16" y="0"/>
                  </a:cubicBezTo>
                </a:path>
              </a:pathLst>
            </a:custGeom>
            <a:solidFill>
              <a:srgbClr val="693B2E"/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36" name="Freeform 104"/>
            <p:cNvSpPr/>
            <p:nvPr/>
          </p:nvSpPr>
          <p:spPr>
            <a:xfrm>
              <a:off x="2570163" y="2757488"/>
              <a:ext cx="349250" cy="195263"/>
            </a:xfrm>
            <a:custGeom>
              <a:avLst/>
              <a:gdLst/>
              <a:ahLst/>
              <a:cxnLst>
                <a:cxn ang="0">
                  <a:pos x="161481" y="15020"/>
                </a:cxn>
                <a:cxn ang="0">
                  <a:pos x="349250" y="63835"/>
                </a:cxn>
                <a:cxn ang="0">
                  <a:pos x="191524" y="180242"/>
                </a:cxn>
                <a:cxn ang="0">
                  <a:pos x="0" y="127671"/>
                </a:cxn>
                <a:cxn ang="0">
                  <a:pos x="161481" y="15020"/>
                </a:cxn>
              </a:cxnLst>
              <a:rect l="0" t="0" r="0" b="0"/>
              <a:pathLst>
                <a:path w="93" h="52">
                  <a:moveTo>
                    <a:pt x="43" y="4"/>
                  </a:moveTo>
                  <a:cubicBezTo>
                    <a:pt x="62" y="0"/>
                    <a:pt x="81" y="6"/>
                    <a:pt x="93" y="17"/>
                  </a:cubicBezTo>
                  <a:cubicBezTo>
                    <a:pt x="86" y="32"/>
                    <a:pt x="70" y="44"/>
                    <a:pt x="51" y="48"/>
                  </a:cubicBezTo>
                  <a:cubicBezTo>
                    <a:pt x="31" y="52"/>
                    <a:pt x="12" y="46"/>
                    <a:pt x="0" y="34"/>
                  </a:cubicBezTo>
                  <a:cubicBezTo>
                    <a:pt x="7" y="19"/>
                    <a:pt x="23" y="7"/>
                    <a:pt x="43" y="4"/>
                  </a:cubicBezTo>
                </a:path>
              </a:pathLst>
            </a:custGeom>
            <a:solidFill>
              <a:srgbClr val="92D60E"/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37" name="Freeform 105"/>
            <p:cNvSpPr/>
            <p:nvPr/>
          </p:nvSpPr>
          <p:spPr>
            <a:xfrm>
              <a:off x="2633663" y="2768601"/>
              <a:ext cx="131763" cy="44450"/>
            </a:xfrm>
            <a:custGeom>
              <a:avLst/>
              <a:gdLst/>
              <a:ahLst/>
              <a:cxnLst>
                <a:cxn ang="0">
                  <a:pos x="131763" y="0"/>
                </a:cxn>
                <a:cxn ang="0">
                  <a:pos x="97881" y="3704"/>
                </a:cxn>
                <a:cxn ang="0">
                  <a:pos x="0" y="44450"/>
                </a:cxn>
                <a:cxn ang="0">
                  <a:pos x="0" y="44450"/>
                </a:cxn>
                <a:cxn ang="0">
                  <a:pos x="97881" y="3704"/>
                </a:cxn>
                <a:cxn ang="0">
                  <a:pos x="131763" y="0"/>
                </a:cxn>
              </a:cxnLst>
              <a:rect l="0" t="0" r="0" b="0"/>
              <a:pathLst>
                <a:path w="35" h="12">
                  <a:moveTo>
                    <a:pt x="35" y="0"/>
                  </a:moveTo>
                  <a:cubicBezTo>
                    <a:pt x="32" y="0"/>
                    <a:pt x="29" y="0"/>
                    <a:pt x="26" y="1"/>
                  </a:cubicBezTo>
                  <a:cubicBezTo>
                    <a:pt x="16" y="2"/>
                    <a:pt x="7" y="6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7" y="6"/>
                    <a:pt x="16" y="2"/>
                    <a:pt x="26" y="1"/>
                  </a:cubicBezTo>
                  <a:cubicBezTo>
                    <a:pt x="29" y="0"/>
                    <a:pt x="32" y="0"/>
                    <a:pt x="35" y="0"/>
                  </a:cubicBezTo>
                </a:path>
              </a:pathLst>
            </a:custGeom>
            <a:solidFill>
              <a:srgbClr val="A16900"/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38" name="Freeform 106"/>
            <p:cNvSpPr>
              <a:spLocks noEditPoints="1"/>
            </p:cNvSpPr>
            <p:nvPr/>
          </p:nvSpPr>
          <p:spPr>
            <a:xfrm>
              <a:off x="2735263" y="3160713"/>
              <a:ext cx="141288" cy="190500"/>
            </a:xfrm>
            <a:custGeom>
              <a:avLst/>
              <a:gdLst/>
              <a:ahLst/>
              <a:cxnLst>
                <a:cxn ang="0">
                  <a:pos x="55771" y="115794"/>
                </a:cxn>
                <a:cxn ang="0">
                  <a:pos x="141288" y="190500"/>
                </a:cxn>
                <a:cxn ang="0">
                  <a:pos x="55771" y="115794"/>
                </a:cxn>
                <a:cxn ang="0">
                  <a:pos x="55771" y="115794"/>
                </a:cxn>
                <a:cxn ang="0">
                  <a:pos x="55771" y="115794"/>
                </a:cxn>
                <a:cxn ang="0">
                  <a:pos x="55771" y="115794"/>
                </a:cxn>
                <a:cxn ang="0">
                  <a:pos x="0" y="0"/>
                </a:cxn>
                <a:cxn ang="0">
                  <a:pos x="55771" y="11579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0" b="0"/>
              <a:pathLst>
                <a:path w="38" h="51">
                  <a:moveTo>
                    <a:pt x="15" y="31"/>
                  </a:moveTo>
                  <a:cubicBezTo>
                    <a:pt x="22" y="39"/>
                    <a:pt x="30" y="46"/>
                    <a:pt x="38" y="51"/>
                  </a:cubicBezTo>
                  <a:cubicBezTo>
                    <a:pt x="30" y="46"/>
                    <a:pt x="22" y="39"/>
                    <a:pt x="15" y="31"/>
                  </a:cubicBezTo>
                  <a:moveTo>
                    <a:pt x="15" y="31"/>
                  </a:moveTo>
                  <a:cubicBezTo>
                    <a:pt x="15" y="31"/>
                    <a:pt x="15" y="31"/>
                    <a:pt x="15" y="31"/>
                  </a:cubicBezTo>
                  <a:cubicBezTo>
                    <a:pt x="15" y="31"/>
                    <a:pt x="15" y="31"/>
                    <a:pt x="15" y="31"/>
                  </a:cubicBezTo>
                  <a:moveTo>
                    <a:pt x="0" y="0"/>
                  </a:moveTo>
                  <a:cubicBezTo>
                    <a:pt x="2" y="10"/>
                    <a:pt x="7" y="21"/>
                    <a:pt x="15" y="31"/>
                  </a:cubicBezTo>
                  <a:cubicBezTo>
                    <a:pt x="7" y="21"/>
                    <a:pt x="2" y="10"/>
                    <a:pt x="0" y="0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D9920E"/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39" name="Freeform 107"/>
            <p:cNvSpPr/>
            <p:nvPr/>
          </p:nvSpPr>
          <p:spPr>
            <a:xfrm>
              <a:off x="2711451" y="2878138"/>
              <a:ext cx="563563" cy="530225"/>
            </a:xfrm>
            <a:custGeom>
              <a:avLst/>
              <a:gdLst/>
              <a:ahLst/>
              <a:cxnLst>
                <a:cxn ang="0">
                  <a:pos x="225425" y="0"/>
                </a:cxn>
                <a:cxn ang="0">
                  <a:pos x="142769" y="18802"/>
                </a:cxn>
                <a:cxn ang="0">
                  <a:pos x="112712" y="37604"/>
                </a:cxn>
                <a:cxn ang="0">
                  <a:pos x="22542" y="282034"/>
                </a:cxn>
                <a:cxn ang="0">
                  <a:pos x="22542" y="282034"/>
                </a:cxn>
                <a:cxn ang="0">
                  <a:pos x="22542" y="282034"/>
                </a:cxn>
                <a:cxn ang="0">
                  <a:pos x="22542" y="282034"/>
                </a:cxn>
                <a:cxn ang="0">
                  <a:pos x="22542" y="282034"/>
                </a:cxn>
                <a:cxn ang="0">
                  <a:pos x="78898" y="398608"/>
                </a:cxn>
                <a:cxn ang="0">
                  <a:pos x="78898" y="398608"/>
                </a:cxn>
                <a:cxn ang="0">
                  <a:pos x="78898" y="398608"/>
                </a:cxn>
                <a:cxn ang="0">
                  <a:pos x="78898" y="398608"/>
                </a:cxn>
                <a:cxn ang="0">
                  <a:pos x="78898" y="398608"/>
                </a:cxn>
                <a:cxn ang="0">
                  <a:pos x="165311" y="473818"/>
                </a:cxn>
                <a:cxn ang="0">
                  <a:pos x="345651" y="530225"/>
                </a:cxn>
                <a:cxn ang="0">
                  <a:pos x="563563" y="436213"/>
                </a:cxn>
                <a:cxn ang="0">
                  <a:pos x="229182" y="0"/>
                </a:cxn>
                <a:cxn ang="0">
                  <a:pos x="225425" y="0"/>
                </a:cxn>
              </a:cxnLst>
              <a:rect l="0" t="0" r="0" b="0"/>
              <a:pathLst>
                <a:path w="150" h="141">
                  <a:moveTo>
                    <a:pt x="60" y="0"/>
                  </a:moveTo>
                  <a:cubicBezTo>
                    <a:pt x="53" y="0"/>
                    <a:pt x="45" y="2"/>
                    <a:pt x="38" y="5"/>
                  </a:cubicBezTo>
                  <a:cubicBezTo>
                    <a:pt x="35" y="7"/>
                    <a:pt x="33" y="9"/>
                    <a:pt x="30" y="10"/>
                  </a:cubicBezTo>
                  <a:cubicBezTo>
                    <a:pt x="11" y="24"/>
                    <a:pt x="0" y="48"/>
                    <a:pt x="6" y="75"/>
                  </a:cubicBezTo>
                  <a:cubicBezTo>
                    <a:pt x="6" y="75"/>
                    <a:pt x="6" y="75"/>
                    <a:pt x="6" y="75"/>
                  </a:cubicBezTo>
                  <a:cubicBezTo>
                    <a:pt x="6" y="75"/>
                    <a:pt x="6" y="75"/>
                    <a:pt x="6" y="75"/>
                  </a:cubicBezTo>
                  <a:cubicBezTo>
                    <a:pt x="6" y="75"/>
                    <a:pt x="6" y="75"/>
                    <a:pt x="6" y="75"/>
                  </a:cubicBezTo>
                  <a:cubicBezTo>
                    <a:pt x="6" y="75"/>
                    <a:pt x="6" y="75"/>
                    <a:pt x="6" y="75"/>
                  </a:cubicBezTo>
                  <a:cubicBezTo>
                    <a:pt x="8" y="85"/>
                    <a:pt x="13" y="96"/>
                    <a:pt x="21" y="106"/>
                  </a:cubicBezTo>
                  <a:cubicBezTo>
                    <a:pt x="21" y="106"/>
                    <a:pt x="21" y="106"/>
                    <a:pt x="21" y="106"/>
                  </a:cubicBezTo>
                  <a:cubicBezTo>
                    <a:pt x="21" y="106"/>
                    <a:pt x="21" y="106"/>
                    <a:pt x="21" y="106"/>
                  </a:cubicBezTo>
                  <a:cubicBezTo>
                    <a:pt x="21" y="106"/>
                    <a:pt x="21" y="106"/>
                    <a:pt x="21" y="106"/>
                  </a:cubicBezTo>
                  <a:cubicBezTo>
                    <a:pt x="21" y="106"/>
                    <a:pt x="21" y="106"/>
                    <a:pt x="21" y="106"/>
                  </a:cubicBezTo>
                  <a:cubicBezTo>
                    <a:pt x="28" y="114"/>
                    <a:pt x="36" y="121"/>
                    <a:pt x="44" y="126"/>
                  </a:cubicBezTo>
                  <a:cubicBezTo>
                    <a:pt x="59" y="136"/>
                    <a:pt x="75" y="141"/>
                    <a:pt x="92" y="141"/>
                  </a:cubicBezTo>
                  <a:cubicBezTo>
                    <a:pt x="113" y="141"/>
                    <a:pt x="133" y="133"/>
                    <a:pt x="150" y="116"/>
                  </a:cubicBezTo>
                  <a:cubicBezTo>
                    <a:pt x="61" y="0"/>
                    <a:pt x="61" y="0"/>
                    <a:pt x="61" y="0"/>
                  </a:cubicBezTo>
                  <a:cubicBezTo>
                    <a:pt x="61" y="0"/>
                    <a:pt x="61" y="0"/>
                    <a:pt x="60" y="0"/>
                  </a:cubicBezTo>
                </a:path>
              </a:pathLst>
            </a:custGeom>
            <a:solidFill>
              <a:srgbClr val="639209"/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40" name="Freeform 108"/>
            <p:cNvSpPr>
              <a:spLocks noEditPoints="1"/>
            </p:cNvSpPr>
            <p:nvPr/>
          </p:nvSpPr>
          <p:spPr>
            <a:xfrm>
              <a:off x="2760663" y="2927351"/>
              <a:ext cx="41275" cy="11113"/>
            </a:xfrm>
            <a:custGeom>
              <a:avLst/>
              <a:gdLst/>
              <a:ahLst/>
              <a:cxnLst>
                <a:cxn ang="0">
                  <a:pos x="41275" y="0"/>
                </a:cxn>
                <a:cxn ang="0">
                  <a:pos x="0" y="11113"/>
                </a:cxn>
                <a:cxn ang="0">
                  <a:pos x="41275" y="0"/>
                </a:cxn>
                <a:cxn ang="0">
                  <a:pos x="41275" y="0"/>
                </a:cxn>
                <a:cxn ang="0">
                  <a:pos x="41275" y="0"/>
                </a:cxn>
                <a:cxn ang="0">
                  <a:pos x="41275" y="0"/>
                </a:cxn>
              </a:cxnLst>
              <a:rect l="0" t="0" r="0" b="0"/>
              <a:pathLst>
                <a:path w="11" h="3">
                  <a:moveTo>
                    <a:pt x="11" y="0"/>
                  </a:moveTo>
                  <a:cubicBezTo>
                    <a:pt x="7" y="1"/>
                    <a:pt x="4" y="2"/>
                    <a:pt x="0" y="3"/>
                  </a:cubicBezTo>
                  <a:cubicBezTo>
                    <a:pt x="4" y="2"/>
                    <a:pt x="7" y="1"/>
                    <a:pt x="11" y="0"/>
                  </a:cubicBezTo>
                  <a:moveTo>
                    <a:pt x="11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11" y="0"/>
                    <a:pt x="11" y="0"/>
                    <a:pt x="11" y="0"/>
                  </a:cubicBezTo>
                </a:path>
              </a:pathLst>
            </a:custGeom>
            <a:solidFill>
              <a:srgbClr val="A16900"/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41" name="Freeform 109"/>
            <p:cNvSpPr/>
            <p:nvPr/>
          </p:nvSpPr>
          <p:spPr>
            <a:xfrm>
              <a:off x="2570163" y="2768601"/>
              <a:ext cx="341313" cy="173038"/>
            </a:xfrm>
            <a:custGeom>
              <a:avLst/>
              <a:gdLst/>
              <a:ahLst/>
              <a:cxnLst>
                <a:cxn ang="0">
                  <a:pos x="202537" y="0"/>
                </a:cxn>
                <a:cxn ang="0">
                  <a:pos x="195036" y="0"/>
                </a:cxn>
                <a:cxn ang="0">
                  <a:pos x="161279" y="3761"/>
                </a:cxn>
                <a:cxn ang="0">
                  <a:pos x="63761" y="45140"/>
                </a:cxn>
                <a:cxn ang="0">
                  <a:pos x="0" y="116612"/>
                </a:cxn>
                <a:cxn ang="0">
                  <a:pos x="146277" y="173038"/>
                </a:cxn>
                <a:cxn ang="0">
                  <a:pos x="191285" y="169276"/>
                </a:cxn>
                <a:cxn ang="0">
                  <a:pos x="191285" y="169276"/>
                </a:cxn>
                <a:cxn ang="0">
                  <a:pos x="232542" y="157991"/>
                </a:cxn>
                <a:cxn ang="0">
                  <a:pos x="232542" y="157991"/>
                </a:cxn>
                <a:cxn ang="0">
                  <a:pos x="232542" y="157991"/>
                </a:cxn>
                <a:cxn ang="0">
                  <a:pos x="255047" y="146706"/>
                </a:cxn>
                <a:cxn ang="0">
                  <a:pos x="255047" y="146706"/>
                </a:cxn>
                <a:cxn ang="0">
                  <a:pos x="285052" y="127897"/>
                </a:cxn>
                <a:cxn ang="0">
                  <a:pos x="285052" y="127897"/>
                </a:cxn>
                <a:cxn ang="0">
                  <a:pos x="341313" y="71472"/>
                </a:cxn>
                <a:cxn ang="0">
                  <a:pos x="303806" y="22570"/>
                </a:cxn>
                <a:cxn ang="0">
                  <a:pos x="202537" y="0"/>
                </a:cxn>
              </a:cxnLst>
              <a:rect l="0" t="0" r="0" b="0"/>
              <a:pathLst>
                <a:path w="91" h="46">
                  <a:moveTo>
                    <a:pt x="54" y="0"/>
                  </a:moveTo>
                  <a:cubicBezTo>
                    <a:pt x="53" y="0"/>
                    <a:pt x="53" y="0"/>
                    <a:pt x="52" y="0"/>
                  </a:cubicBezTo>
                  <a:cubicBezTo>
                    <a:pt x="49" y="0"/>
                    <a:pt x="46" y="0"/>
                    <a:pt x="43" y="1"/>
                  </a:cubicBezTo>
                  <a:cubicBezTo>
                    <a:pt x="33" y="2"/>
                    <a:pt x="24" y="6"/>
                    <a:pt x="17" y="12"/>
                  </a:cubicBezTo>
                  <a:cubicBezTo>
                    <a:pt x="9" y="17"/>
                    <a:pt x="4" y="24"/>
                    <a:pt x="0" y="31"/>
                  </a:cubicBezTo>
                  <a:cubicBezTo>
                    <a:pt x="10" y="41"/>
                    <a:pt x="24" y="46"/>
                    <a:pt x="39" y="46"/>
                  </a:cubicBezTo>
                  <a:cubicBezTo>
                    <a:pt x="43" y="46"/>
                    <a:pt x="47" y="46"/>
                    <a:pt x="51" y="45"/>
                  </a:cubicBezTo>
                  <a:cubicBezTo>
                    <a:pt x="51" y="45"/>
                    <a:pt x="51" y="45"/>
                    <a:pt x="51" y="45"/>
                  </a:cubicBezTo>
                  <a:cubicBezTo>
                    <a:pt x="55" y="44"/>
                    <a:pt x="58" y="43"/>
                    <a:pt x="62" y="42"/>
                  </a:cubicBezTo>
                  <a:cubicBezTo>
                    <a:pt x="62" y="42"/>
                    <a:pt x="62" y="42"/>
                    <a:pt x="62" y="42"/>
                  </a:cubicBezTo>
                  <a:cubicBezTo>
                    <a:pt x="62" y="42"/>
                    <a:pt x="62" y="42"/>
                    <a:pt x="62" y="42"/>
                  </a:cubicBezTo>
                  <a:cubicBezTo>
                    <a:pt x="64" y="41"/>
                    <a:pt x="66" y="40"/>
                    <a:pt x="68" y="39"/>
                  </a:cubicBezTo>
                  <a:cubicBezTo>
                    <a:pt x="68" y="39"/>
                    <a:pt x="68" y="39"/>
                    <a:pt x="68" y="39"/>
                  </a:cubicBezTo>
                  <a:cubicBezTo>
                    <a:pt x="71" y="38"/>
                    <a:pt x="73" y="36"/>
                    <a:pt x="76" y="34"/>
                  </a:cubicBezTo>
                  <a:cubicBezTo>
                    <a:pt x="76" y="34"/>
                    <a:pt x="76" y="34"/>
                    <a:pt x="76" y="34"/>
                  </a:cubicBezTo>
                  <a:cubicBezTo>
                    <a:pt x="82" y="30"/>
                    <a:pt x="87" y="25"/>
                    <a:pt x="91" y="19"/>
                  </a:cubicBezTo>
                  <a:cubicBezTo>
                    <a:pt x="81" y="6"/>
                    <a:pt x="81" y="6"/>
                    <a:pt x="81" y="6"/>
                  </a:cubicBezTo>
                  <a:cubicBezTo>
                    <a:pt x="73" y="2"/>
                    <a:pt x="64" y="0"/>
                    <a:pt x="54" y="0"/>
                  </a:cubicBezTo>
                </a:path>
              </a:pathLst>
            </a:custGeom>
            <a:solidFill>
              <a:srgbClr val="7CB60C"/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</p:grpSp>
      <p:pic>
        <p:nvPicPr>
          <p:cNvPr id="164" name="图片 163" descr="1.jpg"/>
          <p:cNvPicPr>
            <a:picLocks noChangeAspect="1"/>
          </p:cNvPicPr>
          <p:nvPr/>
        </p:nvPicPr>
        <p:blipFill>
          <a:blip r:embed="rId2" cstate="print"/>
          <a:srcRect l="20406" t="17582" r="19550" b="16484"/>
          <a:stretch>
            <a:fillRect/>
          </a:stretch>
        </p:blipFill>
        <p:spPr>
          <a:xfrm>
            <a:off x="6858000" y="1047750"/>
            <a:ext cx="1295400" cy="11430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166" name="矩形 165"/>
          <p:cNvSpPr/>
          <p:nvPr/>
        </p:nvSpPr>
        <p:spPr>
          <a:xfrm>
            <a:off x="2133600" y="2190750"/>
            <a:ext cx="505459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zh-CN" altLang="en-US" sz="5400" b="1" cap="none" spc="0" dirty="0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神奇的电子邮件</a:t>
            </a:r>
            <a:endParaRPr lang="zh-CN" altLang="en-US" sz="5400" b="1" cap="none" spc="0" dirty="0">
              <a:ln w="11430"/>
              <a:solidFill>
                <a:srgbClr val="0070C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2050" name="Picture 2" descr="C:\Program Files (x86)\Microsoft Office\MEDIA\CAGCAT10\j0292982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666750"/>
            <a:ext cx="1843430" cy="18196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7"/>
          <p:cNvSpPr/>
          <p:nvPr/>
        </p:nvSpPr>
        <p:spPr>
          <a:xfrm>
            <a:off x="-19050" y="4795838"/>
            <a:ext cx="9163050" cy="347662"/>
          </a:xfrm>
          <a:prstGeom prst="rect">
            <a:avLst/>
          </a:prstGeom>
          <a:gradFill rotWithShape="1">
            <a:gsLst>
              <a:gs pos="0">
                <a:srgbClr val="A87A3A">
                  <a:alpha val="100000"/>
                </a:srgbClr>
              </a:gs>
              <a:gs pos="19000">
                <a:srgbClr val="A8773C">
                  <a:alpha val="100000"/>
                </a:srgbClr>
              </a:gs>
              <a:gs pos="71001">
                <a:srgbClr val="835A2B">
                  <a:alpha val="100000"/>
                </a:srgbClr>
              </a:gs>
              <a:gs pos="100000">
                <a:srgbClr val="9C7339">
                  <a:alpha val="100000"/>
                </a:srgbClr>
              </a:gs>
            </a:gsLst>
            <a:lin ang="5400000"/>
            <a:tileRect/>
          </a:gradFill>
          <a:ln w="9525">
            <a:noFill/>
          </a:ln>
        </p:spPr>
        <p:txBody>
          <a:bodyPr wrap="square" lIns="91440" tIns="45720" rIns="91440" bIns="45720" anchor="t"/>
          <a:lstStyle/>
          <a:p>
            <a:endParaRPr lang="zh-CN" altLang="en-US" sz="1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164" name="图片 163" descr="11.jpg"/>
          <p:cNvPicPr>
            <a:picLocks noChangeAspect="1"/>
          </p:cNvPicPr>
          <p:nvPr/>
        </p:nvPicPr>
        <p:blipFill>
          <a:blip r:embed="rId2"/>
          <a:srcRect t="8518" b="7037"/>
          <a:stretch>
            <a:fillRect/>
          </a:stretch>
        </p:blipFill>
        <p:spPr>
          <a:xfrm>
            <a:off x="914400" y="1504950"/>
            <a:ext cx="7315200" cy="30480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165" name="TextBox 164"/>
          <p:cNvSpPr txBox="1"/>
          <p:nvPr/>
        </p:nvSpPr>
        <p:spPr>
          <a:xfrm>
            <a:off x="1066800" y="666750"/>
            <a:ext cx="411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 smtClean="0">
                <a:solidFill>
                  <a:srgbClr val="0070C0"/>
                </a:solidFill>
                <a:latin typeface="方正粗黑宋简体" pitchFamily="2" charset="-122"/>
                <a:ea typeface="方正粗黑宋简体" pitchFamily="2" charset="-122"/>
              </a:rPr>
              <a:t>一、认识电子邮件</a:t>
            </a:r>
            <a:endParaRPr lang="zh-CN" altLang="en-US" sz="3600" dirty="0">
              <a:solidFill>
                <a:srgbClr val="0070C0"/>
              </a:solidFill>
              <a:latin typeface="方正粗黑宋简体" pitchFamily="2" charset="-122"/>
              <a:ea typeface="方正粗黑宋简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43000" y="819150"/>
            <a:ext cx="441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>
                <a:solidFill>
                  <a:srgbClr val="0070C0"/>
                </a:solidFill>
                <a:latin typeface="方正粗黑宋简体" pitchFamily="2" charset="-122"/>
                <a:ea typeface="方正粗黑宋简体" pitchFamily="2" charset="-122"/>
              </a:rPr>
              <a:t>什么是电子邮件？</a:t>
            </a:r>
            <a:endParaRPr lang="zh-CN" altLang="en-US" sz="3600" b="1" dirty="0">
              <a:solidFill>
                <a:srgbClr val="0070C0"/>
              </a:solidFill>
              <a:latin typeface="方正粗黑宋简体" pitchFamily="2" charset="-122"/>
              <a:ea typeface="方正粗黑宋简体" pitchFamily="2" charset="-12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0" y="1733550"/>
            <a:ext cx="5791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0070C0"/>
                </a:solidFill>
                <a:latin typeface="+mn-ea"/>
                <a:ea typeface="+mn-ea"/>
              </a:rPr>
              <a:t>    使用计算机，通过因特网寄出去的信就叫做</a:t>
            </a:r>
            <a:r>
              <a:rPr lang="zh-CN" altLang="en-US" sz="2800" b="1" dirty="0" smtClean="0">
                <a:solidFill>
                  <a:srgbClr val="FF33CC"/>
                </a:solidFill>
                <a:latin typeface="+mn-ea"/>
                <a:ea typeface="+mn-ea"/>
              </a:rPr>
              <a:t>电子邮件</a:t>
            </a:r>
            <a:r>
              <a:rPr lang="zh-CN" altLang="en-US" sz="2800" b="1" dirty="0" smtClean="0">
                <a:solidFill>
                  <a:srgbClr val="0070C0"/>
                </a:solidFill>
                <a:latin typeface="+mn-ea"/>
                <a:ea typeface="+mn-ea"/>
              </a:rPr>
              <a:t>，英文名字叫</a:t>
            </a:r>
            <a:r>
              <a:rPr lang="en-US" altLang="zh-CN" sz="2800" b="1" dirty="0" smtClean="0">
                <a:solidFill>
                  <a:srgbClr val="FF33CC"/>
                </a:solidFill>
                <a:latin typeface="+mn-ea"/>
                <a:ea typeface="+mn-ea"/>
              </a:rPr>
              <a:t>E-mail</a:t>
            </a:r>
            <a:endParaRPr lang="zh-CN" altLang="en-US" sz="2800" b="1" dirty="0">
              <a:solidFill>
                <a:srgbClr val="FF33CC"/>
              </a:solidFill>
              <a:latin typeface="+mn-ea"/>
              <a:ea typeface="+mn-e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8200" y="3257550"/>
            <a:ext cx="5715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0070C0"/>
                </a:solidFill>
                <a:latin typeface="+mn-ea"/>
                <a:ea typeface="+mn-ea"/>
              </a:rPr>
              <a:t>    电子邮件是利用计算机网络进行信息传递的现代化通信手段。</a:t>
            </a:r>
          </a:p>
        </p:txBody>
      </p:sp>
      <p:pic>
        <p:nvPicPr>
          <p:cNvPr id="6" name="图片 5" descr="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7000" y="1276350"/>
            <a:ext cx="1676400" cy="2961905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981200" y="590550"/>
            <a:ext cx="505458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40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EB0F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电子邮箱的地址</a:t>
            </a:r>
            <a:endParaRPr lang="zh-CN" altLang="en-US" sz="40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0EB0F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grpSp>
        <p:nvGrpSpPr>
          <p:cNvPr id="23" name="组合 22"/>
          <p:cNvGrpSpPr/>
          <p:nvPr/>
        </p:nvGrpSpPr>
        <p:grpSpPr>
          <a:xfrm>
            <a:off x="838200" y="1276350"/>
            <a:ext cx="4038600" cy="609600"/>
            <a:chOff x="838200" y="1276350"/>
            <a:chExt cx="4038600" cy="609600"/>
          </a:xfrm>
        </p:grpSpPr>
        <p:sp>
          <p:nvSpPr>
            <p:cNvPr id="4" name="圆角矩形 3"/>
            <p:cNvSpPr/>
            <p:nvPr/>
          </p:nvSpPr>
          <p:spPr>
            <a:xfrm>
              <a:off x="838200" y="1276350"/>
              <a:ext cx="3657600" cy="609600"/>
            </a:xfrm>
            <a:prstGeom prst="round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838200" y="1276350"/>
              <a:ext cx="4038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b="1" dirty="0" smtClean="0">
                  <a:solidFill>
                    <a:srgbClr val="0070C0"/>
                  </a:solidFill>
                  <a:latin typeface="黑体" pitchFamily="49" charset="-122"/>
                </a:rPr>
                <a:t>电子邮箱地址的格式：</a:t>
              </a:r>
              <a:endParaRPr lang="zh-CN" altLang="en-US" sz="2800" b="1" dirty="0">
                <a:solidFill>
                  <a:srgbClr val="0070C0"/>
                </a:solidFill>
                <a:latin typeface="黑体" pitchFamily="49" charset="-122"/>
              </a:endParaRP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1676400" y="2038350"/>
            <a:ext cx="4876800" cy="457200"/>
            <a:chOff x="1676400" y="2038350"/>
            <a:chExt cx="4876800" cy="457200"/>
          </a:xfrm>
        </p:grpSpPr>
        <p:sp>
          <p:nvSpPr>
            <p:cNvPr id="5" name="圆角矩形 4"/>
            <p:cNvSpPr/>
            <p:nvPr/>
          </p:nvSpPr>
          <p:spPr>
            <a:xfrm>
              <a:off x="1676400" y="2038350"/>
              <a:ext cx="4876800" cy="457200"/>
            </a:xfrm>
            <a:prstGeom prst="round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981200" y="2114550"/>
              <a:ext cx="3886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>
                  <a:solidFill>
                    <a:srgbClr val="0070C0"/>
                  </a:solidFill>
                </a:rPr>
                <a:t>klxcbxx2020       @         163.com</a:t>
              </a:r>
              <a:endParaRPr lang="zh-CN" altLang="en-US" dirty="0">
                <a:solidFill>
                  <a:srgbClr val="0070C0"/>
                </a:solidFill>
              </a:endParaRPr>
            </a:p>
          </p:txBody>
        </p:sp>
      </p:grpSp>
      <p:sp>
        <p:nvSpPr>
          <p:cNvPr id="8" name="下箭头 7"/>
          <p:cNvSpPr/>
          <p:nvPr/>
        </p:nvSpPr>
        <p:spPr>
          <a:xfrm>
            <a:off x="2438400" y="2571750"/>
            <a:ext cx="228600" cy="381000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下箭头 9"/>
          <p:cNvSpPr/>
          <p:nvPr/>
        </p:nvSpPr>
        <p:spPr>
          <a:xfrm>
            <a:off x="4953000" y="2571750"/>
            <a:ext cx="228600" cy="381000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下箭头 10"/>
          <p:cNvSpPr/>
          <p:nvPr/>
        </p:nvSpPr>
        <p:spPr>
          <a:xfrm>
            <a:off x="3733800" y="2571750"/>
            <a:ext cx="228600" cy="381000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21" name="组合 20"/>
          <p:cNvGrpSpPr/>
          <p:nvPr/>
        </p:nvGrpSpPr>
        <p:grpSpPr>
          <a:xfrm>
            <a:off x="1752600" y="3028950"/>
            <a:ext cx="1371600" cy="1676400"/>
            <a:chOff x="1752600" y="3028950"/>
            <a:chExt cx="1371600" cy="1676400"/>
          </a:xfrm>
        </p:grpSpPr>
        <p:sp>
          <p:nvSpPr>
            <p:cNvPr id="12" name="圆角矩形 11"/>
            <p:cNvSpPr/>
            <p:nvPr/>
          </p:nvSpPr>
          <p:spPr>
            <a:xfrm>
              <a:off x="1752600" y="3028950"/>
              <a:ext cx="1371600" cy="1676400"/>
            </a:xfrm>
            <a:prstGeom prst="roundRect">
              <a:avLst/>
            </a:prstGeom>
            <a:solidFill>
              <a:srgbClr val="FFFF6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828800" y="3105150"/>
              <a:ext cx="1219200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1600" b="1" dirty="0" smtClean="0"/>
                <a:t>用户名</a:t>
              </a:r>
              <a:endParaRPr lang="en-US" altLang="zh-CN" sz="1600" b="1" dirty="0" smtClean="0"/>
            </a:p>
            <a:p>
              <a:r>
                <a:rPr lang="zh-CN" altLang="en-US" sz="1600" b="1" dirty="0" smtClean="0"/>
                <a:t>用来标识用户可以是英文字母、下划线和数字组合</a:t>
              </a:r>
              <a:endParaRPr lang="zh-CN" altLang="en-US" sz="1600" b="1" dirty="0"/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3276600" y="3105150"/>
            <a:ext cx="1371600" cy="1600200"/>
            <a:chOff x="3276600" y="3105150"/>
            <a:chExt cx="1371600" cy="1600200"/>
          </a:xfrm>
        </p:grpSpPr>
        <p:sp>
          <p:nvSpPr>
            <p:cNvPr id="13" name="圆角矩形 12"/>
            <p:cNvSpPr/>
            <p:nvPr/>
          </p:nvSpPr>
          <p:spPr>
            <a:xfrm>
              <a:off x="3276600" y="3105150"/>
              <a:ext cx="1371600" cy="1600200"/>
            </a:xfrm>
            <a:prstGeom prst="roundRect">
              <a:avLst/>
            </a:prstGeom>
            <a:solidFill>
              <a:srgbClr val="FFFF6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352800" y="3181350"/>
              <a:ext cx="1219200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1600" b="1" dirty="0" smtClean="0"/>
                <a:t>分隔符</a:t>
              </a:r>
              <a:endParaRPr lang="en-US" altLang="zh-CN" sz="1600" b="1" dirty="0" smtClean="0"/>
            </a:p>
            <a:p>
              <a:pPr algn="ctr"/>
              <a:endParaRPr lang="en-US" altLang="zh-CN" sz="1600" b="1" dirty="0" smtClean="0"/>
            </a:p>
            <a:p>
              <a:r>
                <a:rPr lang="zh-CN" altLang="en-US" sz="1600" b="1" dirty="0" smtClean="0"/>
                <a:t>将用户名和域名分开</a:t>
              </a:r>
              <a:endParaRPr lang="en-US" altLang="zh-CN" sz="1600" b="1" dirty="0" smtClean="0"/>
            </a:p>
            <a:p>
              <a:r>
                <a:rPr lang="zh-CN" altLang="en-US" sz="1600" b="1" dirty="0" smtClean="0"/>
                <a:t>读作</a:t>
              </a:r>
              <a:r>
                <a:rPr lang="en-US" altLang="zh-CN" sz="1600" b="1" dirty="0" smtClean="0"/>
                <a:t>at</a:t>
              </a:r>
              <a:endParaRPr lang="zh-CN" altLang="en-US" sz="1600" b="1" dirty="0"/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4724400" y="3105150"/>
            <a:ext cx="1219200" cy="1600200"/>
            <a:chOff x="4724400" y="3105150"/>
            <a:chExt cx="1219200" cy="1600200"/>
          </a:xfrm>
        </p:grpSpPr>
        <p:sp>
          <p:nvSpPr>
            <p:cNvPr id="14" name="圆角矩形 13"/>
            <p:cNvSpPr/>
            <p:nvPr/>
          </p:nvSpPr>
          <p:spPr>
            <a:xfrm>
              <a:off x="4724400" y="3105150"/>
              <a:ext cx="1219200" cy="1600200"/>
            </a:xfrm>
            <a:prstGeom prst="roundRect">
              <a:avLst/>
            </a:prstGeom>
            <a:solidFill>
              <a:srgbClr val="FFFF6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724400" y="3486150"/>
              <a:ext cx="11430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1600" b="1" dirty="0" smtClean="0"/>
                <a:t>邮件服务器的名称</a:t>
              </a:r>
              <a:endParaRPr lang="zh-CN" altLang="en-US" sz="1600" b="1" dirty="0"/>
            </a:p>
          </p:txBody>
        </p:sp>
      </p:grpSp>
      <p:pic>
        <p:nvPicPr>
          <p:cNvPr id="4098" name="Picture 2" descr="C:\Program Files (x86)\Microsoft Office\MEDIA\CAGCAT10\j0195384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00800" y="2800350"/>
            <a:ext cx="1795882" cy="18333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81000" y="590550"/>
            <a:ext cx="8229600" cy="857250"/>
          </a:xfrm>
        </p:spPr>
        <p:txBody>
          <a:bodyPr/>
          <a:lstStyle/>
          <a:p>
            <a:r>
              <a:rPr lang="zh-CN" altLang="en-US" b="1" dirty="0" smtClean="0">
                <a:solidFill>
                  <a:srgbClr val="0070C0"/>
                </a:solidFill>
              </a:rPr>
              <a:t>二、申请免费的电子邮箱</a:t>
            </a:r>
            <a:endParaRPr lang="zh-CN" altLang="en-US" b="1" dirty="0">
              <a:solidFill>
                <a:srgbClr val="0070C0"/>
              </a:solidFill>
            </a:endParaRPr>
          </a:p>
        </p:txBody>
      </p:sp>
      <p:grpSp>
        <p:nvGrpSpPr>
          <p:cNvPr id="16" name="组合 15"/>
          <p:cNvGrpSpPr/>
          <p:nvPr/>
        </p:nvGrpSpPr>
        <p:grpSpPr>
          <a:xfrm>
            <a:off x="1905000" y="1733550"/>
            <a:ext cx="2133600" cy="609600"/>
            <a:chOff x="1905000" y="1733550"/>
            <a:chExt cx="2133600" cy="609600"/>
          </a:xfrm>
        </p:grpSpPr>
        <p:sp>
          <p:nvSpPr>
            <p:cNvPr id="4" name="圆角矩形 3"/>
            <p:cNvSpPr/>
            <p:nvPr/>
          </p:nvSpPr>
          <p:spPr>
            <a:xfrm>
              <a:off x="1905000" y="1733550"/>
              <a:ext cx="2133600" cy="609600"/>
            </a:xfrm>
            <a:prstGeom prst="roundRect">
              <a:avLst/>
            </a:prstGeom>
            <a:solidFill>
              <a:srgbClr val="FFFF6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133600" y="1885950"/>
              <a:ext cx="1752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dirty="0" smtClean="0"/>
                <a:t>打开邮箱主页</a:t>
              </a:r>
              <a:endParaRPr lang="zh-CN" altLang="en-US" dirty="0"/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5486400" y="1733550"/>
            <a:ext cx="2057400" cy="609600"/>
            <a:chOff x="5486400" y="1733550"/>
            <a:chExt cx="2057400" cy="609600"/>
          </a:xfrm>
        </p:grpSpPr>
        <p:sp>
          <p:nvSpPr>
            <p:cNvPr id="5" name="圆角矩形 4"/>
            <p:cNvSpPr/>
            <p:nvPr/>
          </p:nvSpPr>
          <p:spPr>
            <a:xfrm>
              <a:off x="5486400" y="1733550"/>
              <a:ext cx="2057400" cy="609600"/>
            </a:xfrm>
            <a:prstGeom prst="roundRect">
              <a:avLst/>
            </a:prstGeom>
            <a:solidFill>
              <a:srgbClr val="FFFF6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867400" y="1885950"/>
              <a:ext cx="1295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dirty="0" smtClean="0"/>
                <a:t>申请注册</a:t>
              </a:r>
              <a:endParaRPr lang="zh-CN" altLang="en-US" dirty="0"/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1981200" y="2952750"/>
            <a:ext cx="2057400" cy="609600"/>
            <a:chOff x="1981200" y="2952750"/>
            <a:chExt cx="2057400" cy="609600"/>
          </a:xfrm>
        </p:grpSpPr>
        <p:sp>
          <p:nvSpPr>
            <p:cNvPr id="7" name="圆角矩形 6"/>
            <p:cNvSpPr/>
            <p:nvPr/>
          </p:nvSpPr>
          <p:spPr>
            <a:xfrm>
              <a:off x="1981200" y="2952750"/>
              <a:ext cx="2057400" cy="609600"/>
            </a:xfrm>
            <a:prstGeom prst="roundRect">
              <a:avLst/>
            </a:prstGeom>
            <a:solidFill>
              <a:srgbClr val="FFFF6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209800" y="3105150"/>
              <a:ext cx="1676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dirty="0" smtClean="0"/>
                <a:t>输入邮箱信息</a:t>
              </a:r>
              <a:endParaRPr lang="zh-CN" altLang="en-US" dirty="0"/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5486400" y="2876550"/>
            <a:ext cx="2057400" cy="609600"/>
            <a:chOff x="5486400" y="2876550"/>
            <a:chExt cx="2057400" cy="609600"/>
          </a:xfrm>
        </p:grpSpPr>
        <p:sp>
          <p:nvSpPr>
            <p:cNvPr id="6" name="圆角矩形 5"/>
            <p:cNvSpPr/>
            <p:nvPr/>
          </p:nvSpPr>
          <p:spPr>
            <a:xfrm>
              <a:off x="5486400" y="2876550"/>
              <a:ext cx="2057400" cy="609600"/>
            </a:xfrm>
            <a:prstGeom prst="roundRect">
              <a:avLst/>
            </a:prstGeom>
            <a:solidFill>
              <a:srgbClr val="FFFF6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867400" y="3028950"/>
              <a:ext cx="1676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dirty="0" smtClean="0"/>
                <a:t>接受协议</a:t>
              </a:r>
              <a:endParaRPr lang="zh-CN" altLang="en-US" dirty="0"/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1905000" y="4095750"/>
            <a:ext cx="2133600" cy="609600"/>
            <a:chOff x="1905000" y="4095750"/>
            <a:chExt cx="2133600" cy="609600"/>
          </a:xfrm>
        </p:grpSpPr>
        <p:sp>
          <p:nvSpPr>
            <p:cNvPr id="9" name="圆角矩形 8"/>
            <p:cNvSpPr/>
            <p:nvPr/>
          </p:nvSpPr>
          <p:spPr>
            <a:xfrm>
              <a:off x="1905000" y="4095750"/>
              <a:ext cx="2057400" cy="609600"/>
            </a:xfrm>
            <a:prstGeom prst="roundRect">
              <a:avLst/>
            </a:prstGeom>
            <a:solidFill>
              <a:srgbClr val="FFFF6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362200" y="4171950"/>
              <a:ext cx="1676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dirty="0" smtClean="0"/>
                <a:t>提交信息</a:t>
              </a:r>
              <a:endParaRPr lang="zh-CN" altLang="en-US" dirty="0"/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5486400" y="4019550"/>
            <a:ext cx="2057400" cy="609600"/>
            <a:chOff x="5486400" y="4019550"/>
            <a:chExt cx="2057400" cy="609600"/>
          </a:xfrm>
        </p:grpSpPr>
        <p:sp>
          <p:nvSpPr>
            <p:cNvPr id="8" name="圆角矩形 7"/>
            <p:cNvSpPr/>
            <p:nvPr/>
          </p:nvSpPr>
          <p:spPr>
            <a:xfrm>
              <a:off x="5486400" y="4019550"/>
              <a:ext cx="2057400" cy="609600"/>
            </a:xfrm>
            <a:prstGeom prst="roundRect">
              <a:avLst/>
            </a:prstGeom>
            <a:solidFill>
              <a:srgbClr val="FFFF6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867400" y="4095750"/>
              <a:ext cx="1371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dirty="0" smtClean="0"/>
                <a:t>申请成功</a:t>
              </a:r>
              <a:endParaRPr lang="zh-CN" altLang="en-US" dirty="0"/>
            </a:p>
          </p:txBody>
        </p:sp>
      </p:grpSp>
      <p:sp>
        <p:nvSpPr>
          <p:cNvPr id="22" name="右箭头 21"/>
          <p:cNvSpPr/>
          <p:nvPr/>
        </p:nvSpPr>
        <p:spPr>
          <a:xfrm>
            <a:off x="4343400" y="1962150"/>
            <a:ext cx="8382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右箭头 22"/>
          <p:cNvSpPr/>
          <p:nvPr/>
        </p:nvSpPr>
        <p:spPr>
          <a:xfrm>
            <a:off x="4419600" y="4248150"/>
            <a:ext cx="8382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下箭头 23"/>
          <p:cNvSpPr/>
          <p:nvPr/>
        </p:nvSpPr>
        <p:spPr>
          <a:xfrm>
            <a:off x="6324600" y="2495550"/>
            <a:ext cx="1524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下箭头 25"/>
          <p:cNvSpPr/>
          <p:nvPr/>
        </p:nvSpPr>
        <p:spPr>
          <a:xfrm>
            <a:off x="2971800" y="3714750"/>
            <a:ext cx="1524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右箭头 26"/>
          <p:cNvSpPr/>
          <p:nvPr/>
        </p:nvSpPr>
        <p:spPr>
          <a:xfrm rot="10800000">
            <a:off x="4343400" y="3181350"/>
            <a:ext cx="8382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4" grpId="0" animBg="1"/>
      <p:bldP spid="26" grpId="0" animBg="1"/>
      <p:bldP spid="2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438150"/>
            <a:ext cx="8229600" cy="857250"/>
          </a:xfrm>
        </p:spPr>
        <p:txBody>
          <a:bodyPr/>
          <a:lstStyle/>
          <a:p>
            <a:r>
              <a:rPr lang="zh-CN" altLang="en-US" b="1" dirty="0" smtClean="0">
                <a:solidFill>
                  <a:srgbClr val="0070C0"/>
                </a:solidFill>
                <a:latin typeface="+mn-ea"/>
                <a:ea typeface="+mn-ea"/>
              </a:rPr>
              <a:t>学生上机实践</a:t>
            </a:r>
            <a:endParaRPr lang="zh-CN" altLang="en-US" b="1" dirty="0">
              <a:solidFill>
                <a:srgbClr val="0070C0"/>
              </a:solidFill>
              <a:latin typeface="+mn-ea"/>
              <a:ea typeface="+mn-ea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990600" y="1276350"/>
            <a:ext cx="6553200" cy="762000"/>
            <a:chOff x="838200" y="1123950"/>
            <a:chExt cx="6477000" cy="857250"/>
          </a:xfrm>
        </p:grpSpPr>
        <p:sp>
          <p:nvSpPr>
            <p:cNvPr id="6" name="圆角矩形 5"/>
            <p:cNvSpPr/>
            <p:nvPr/>
          </p:nvSpPr>
          <p:spPr>
            <a:xfrm>
              <a:off x="838200" y="1276350"/>
              <a:ext cx="6477000" cy="609600"/>
            </a:xfrm>
            <a:prstGeom prst="roundRect">
              <a:avLst/>
            </a:prstGeom>
            <a:solidFill>
              <a:srgbClr val="FFFF6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" name="标题 1"/>
            <p:cNvSpPr txBox="1">
              <a:spLocks/>
            </p:cNvSpPr>
            <p:nvPr/>
          </p:nvSpPr>
          <p:spPr>
            <a:xfrm>
              <a:off x="914400" y="1123950"/>
              <a:ext cx="6400800" cy="85725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8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华文楷体" pitchFamily="2" charset="-122"/>
                  <a:ea typeface="华文楷体" pitchFamily="2" charset="-122"/>
                  <a:cs typeface="+mj-cs"/>
                </a:rPr>
                <a:t>每个同学尝试申请一个自己的免费邮箱</a:t>
              </a:r>
              <a:endPara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j-cs"/>
              </a:endParaRPr>
            </a:p>
          </p:txBody>
        </p:sp>
      </p:grpSp>
      <p:pic>
        <p:nvPicPr>
          <p:cNvPr id="8" name="图片 7" descr="222.jpg"/>
          <p:cNvPicPr>
            <a:picLocks noChangeAspect="1"/>
          </p:cNvPicPr>
          <p:nvPr/>
        </p:nvPicPr>
        <p:blipFill>
          <a:blip r:embed="rId2"/>
          <a:srcRect l="5556" t="17407" r="4444" b="45556"/>
          <a:stretch>
            <a:fillRect/>
          </a:stretch>
        </p:blipFill>
        <p:spPr>
          <a:xfrm>
            <a:off x="1066800" y="2800350"/>
            <a:ext cx="6172200" cy="1905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grpSp>
        <p:nvGrpSpPr>
          <p:cNvPr id="11" name="组合 10"/>
          <p:cNvGrpSpPr/>
          <p:nvPr/>
        </p:nvGrpSpPr>
        <p:grpSpPr>
          <a:xfrm>
            <a:off x="1143000" y="2190750"/>
            <a:ext cx="3962400" cy="537865"/>
            <a:chOff x="838200" y="2343150"/>
            <a:chExt cx="3962400" cy="537865"/>
          </a:xfrm>
        </p:grpSpPr>
        <p:sp>
          <p:nvSpPr>
            <p:cNvPr id="10" name="圆角矩形 9"/>
            <p:cNvSpPr/>
            <p:nvPr/>
          </p:nvSpPr>
          <p:spPr>
            <a:xfrm>
              <a:off x="838200" y="2343150"/>
              <a:ext cx="3962400" cy="533400"/>
            </a:xfrm>
            <a:prstGeom prst="roundRect">
              <a:avLst/>
            </a:prstGeom>
            <a:solidFill>
              <a:srgbClr val="FDD2C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066800" y="2419350"/>
              <a:ext cx="3733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b="1" dirty="0" smtClean="0">
                  <a:solidFill>
                    <a:srgbClr val="0070C0"/>
                  </a:solidFill>
                </a:rPr>
                <a:t>申请电子邮箱注意事项：</a:t>
              </a:r>
              <a:endParaRPr lang="zh-CN" altLang="en-US" sz="2400" b="1" dirty="0">
                <a:solidFill>
                  <a:srgbClr val="0070C0"/>
                </a:solidFill>
              </a:endParaRPr>
            </a:p>
          </p:txBody>
        </p:sp>
      </p:grpSp>
      <p:pic>
        <p:nvPicPr>
          <p:cNvPr id="12" name="MH_Other_8"/>
          <p:cNvPicPr preferRelativeResize="0">
            <a:picLocks noChangeAspect="1"/>
          </p:cNvPicPr>
          <p:nvPr/>
        </p:nvPicPr>
        <p:blipFill>
          <a:blip r:embed="rId3" cstate="print"/>
          <a:srcRect l="2130" t="5716" r="1659" b="8116"/>
          <a:stretch>
            <a:fillRect/>
          </a:stretch>
        </p:blipFill>
        <p:spPr>
          <a:xfrm>
            <a:off x="1066800" y="514350"/>
            <a:ext cx="5638800" cy="762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圆角矩形 3"/>
          <p:cNvSpPr/>
          <p:nvPr/>
        </p:nvSpPr>
        <p:spPr>
          <a:xfrm>
            <a:off x="990600" y="1504950"/>
            <a:ext cx="4495800" cy="1143000"/>
          </a:xfrm>
          <a:prstGeom prst="roundRect">
            <a:avLst/>
          </a:prstGeom>
          <a:solidFill>
            <a:srgbClr val="FF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066800" y="1504950"/>
            <a:ext cx="4343400" cy="1143000"/>
          </a:xfrm>
        </p:spPr>
        <p:txBody>
          <a:bodyPr>
            <a:normAutofit/>
          </a:bodyPr>
          <a:lstStyle/>
          <a:p>
            <a:pPr algn="l"/>
            <a:r>
              <a:rPr lang="zh-CN" altLang="en-US" sz="3200" b="1" dirty="0" smtClean="0">
                <a:solidFill>
                  <a:srgbClr val="0070C0"/>
                </a:solidFill>
                <a:latin typeface="华文行楷" pitchFamily="2" charset="-122"/>
                <a:ea typeface="华文行楷" pitchFamily="2" charset="-122"/>
              </a:rPr>
              <a:t>电子邮件相比于普通邮件有哪些优势？</a:t>
            </a:r>
            <a:endParaRPr lang="zh-CN" altLang="en-US" sz="3200" b="1" dirty="0">
              <a:solidFill>
                <a:srgbClr val="0070C0"/>
              </a:solidFill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838200" y="2800350"/>
            <a:ext cx="6400800" cy="1905000"/>
          </a:xfrm>
        </p:spPr>
        <p:txBody>
          <a:bodyPr>
            <a:noAutofit/>
          </a:bodyPr>
          <a:lstStyle/>
          <a:p>
            <a:pPr algn="l"/>
            <a:r>
              <a:rPr lang="en-US" altLang="zh-CN" sz="2400" b="1" dirty="0" smtClean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1.</a:t>
            </a:r>
            <a:r>
              <a:rPr lang="zh-CN" altLang="en-US" sz="2400" b="1" dirty="0" smtClean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传递速度快：几乎是立即送到。</a:t>
            </a:r>
            <a:endParaRPr lang="en-US" altLang="zh-CN" sz="2400" b="1" dirty="0" smtClean="0">
              <a:solidFill>
                <a:srgbClr val="0070C0"/>
              </a:solidFill>
              <a:latin typeface="华文楷体" pitchFamily="2" charset="-122"/>
              <a:ea typeface="华文楷体" pitchFamily="2" charset="-122"/>
            </a:endParaRPr>
          </a:p>
          <a:p>
            <a:pPr algn="l"/>
            <a:r>
              <a:rPr lang="en-US" altLang="zh-CN" sz="2400" b="1" dirty="0" smtClean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2.</a:t>
            </a:r>
            <a:r>
              <a:rPr lang="zh-CN" altLang="en-US" sz="2400" b="1" dirty="0" smtClean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价格更低廉：尤其是发外国邮件。</a:t>
            </a:r>
            <a:endParaRPr lang="en-US" altLang="zh-CN" sz="2400" b="1" dirty="0" smtClean="0">
              <a:solidFill>
                <a:srgbClr val="0070C0"/>
              </a:solidFill>
              <a:latin typeface="华文楷体" pitchFamily="2" charset="-122"/>
              <a:ea typeface="华文楷体" pitchFamily="2" charset="-122"/>
            </a:endParaRPr>
          </a:p>
          <a:p>
            <a:pPr algn="l"/>
            <a:r>
              <a:rPr lang="en-US" altLang="zh-CN" sz="2400" b="1" dirty="0" smtClean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3.</a:t>
            </a:r>
            <a:r>
              <a:rPr lang="zh-CN" altLang="en-US" sz="2400" b="1" dirty="0" smtClean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使用很方便：操作简单，可以一信多发。</a:t>
            </a:r>
            <a:endParaRPr lang="en-US" altLang="zh-CN" sz="2400" b="1" dirty="0" smtClean="0">
              <a:solidFill>
                <a:srgbClr val="0070C0"/>
              </a:solidFill>
              <a:latin typeface="华文楷体" pitchFamily="2" charset="-122"/>
              <a:ea typeface="华文楷体" pitchFamily="2" charset="-122"/>
            </a:endParaRPr>
          </a:p>
          <a:p>
            <a:pPr algn="l"/>
            <a:r>
              <a:rPr lang="en-US" altLang="zh-CN" sz="2400" b="1" dirty="0" smtClean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4.</a:t>
            </a:r>
            <a:r>
              <a:rPr lang="zh-CN" altLang="en-US" sz="2400" b="1" dirty="0" smtClean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信息多样化：文字、图片、音频、视频。</a:t>
            </a:r>
            <a:endParaRPr lang="zh-CN" altLang="en-US" sz="2400" b="1" dirty="0">
              <a:solidFill>
                <a:srgbClr val="0070C0"/>
              </a:solidFill>
              <a:latin typeface="华文楷体" pitchFamily="2" charset="-122"/>
              <a:ea typeface="华文楷体" pitchFamily="2" charset="-122"/>
            </a:endParaRPr>
          </a:p>
        </p:txBody>
      </p:sp>
      <p:pic>
        <p:nvPicPr>
          <p:cNvPr id="5" name="图片 4" descr="33.jpg"/>
          <p:cNvPicPr>
            <a:picLocks noChangeAspect="1"/>
          </p:cNvPicPr>
          <p:nvPr/>
        </p:nvPicPr>
        <p:blipFill>
          <a:blip r:embed="rId2" cstate="print"/>
          <a:srcRect t="36667" b="41111"/>
          <a:stretch>
            <a:fillRect/>
          </a:stretch>
        </p:blipFill>
        <p:spPr>
          <a:xfrm rot="202586">
            <a:off x="5908103" y="880881"/>
            <a:ext cx="2138872" cy="144528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6" name="Picture 3" descr="C:\Program Files (x86)\Microsoft Office\MEDIA\CAGCAT10\j0205582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34200" y="3409950"/>
            <a:ext cx="1471879" cy="1350674"/>
          </a:xfrm>
          <a:prstGeom prst="rect">
            <a:avLst/>
          </a:prstGeom>
          <a:noFill/>
        </p:spPr>
      </p:pic>
      <p:pic>
        <p:nvPicPr>
          <p:cNvPr id="7" name="MH_Other_8"/>
          <p:cNvPicPr preferRelativeResize="0">
            <a:picLocks noChangeAspect="1"/>
          </p:cNvPicPr>
          <p:nvPr/>
        </p:nvPicPr>
        <p:blipFill>
          <a:blip r:embed="rId4" cstate="print"/>
          <a:srcRect l="2130" t="5716" r="1659" b="8116"/>
          <a:stretch>
            <a:fillRect/>
          </a:stretch>
        </p:blipFill>
        <p:spPr>
          <a:xfrm>
            <a:off x="1066800" y="514350"/>
            <a:ext cx="4648200" cy="762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" name="TextBox 8"/>
          <p:cNvSpPr txBox="1"/>
          <p:nvPr/>
        </p:nvSpPr>
        <p:spPr>
          <a:xfrm>
            <a:off x="2514600" y="514350"/>
            <a:ext cx="2971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solidFill>
                  <a:srgbClr val="0070C0"/>
                </a:solidFill>
                <a:latin typeface="华文中宋" pitchFamily="2" charset="-122"/>
                <a:ea typeface="华文中宋" pitchFamily="2" charset="-122"/>
              </a:rPr>
              <a:t>拓展延伸</a:t>
            </a:r>
            <a:endParaRPr lang="zh-CN" altLang="en-US" sz="4000" b="1" dirty="0">
              <a:solidFill>
                <a:srgbClr val="0070C0"/>
              </a:solidFill>
              <a:latin typeface="华文中宋" pitchFamily="2" charset="-122"/>
              <a:ea typeface="华文中宋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5034</TotalTime>
  <Words>462</Words>
  <Application>Microsoft Office PowerPoint</Application>
  <PresentationFormat>全屏显示(16:9)</PresentationFormat>
  <Paragraphs>49</Paragraphs>
  <Slides>12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3</vt:i4>
      </vt:variant>
      <vt:variant>
        <vt:lpstr>幻灯片标题</vt:lpstr>
      </vt:variant>
      <vt:variant>
        <vt:i4>12</vt:i4>
      </vt:variant>
    </vt:vector>
  </HeadingPairs>
  <TitlesOfParts>
    <vt:vector size="15" baseType="lpstr">
      <vt:lpstr>默认设计模板</vt:lpstr>
      <vt:lpstr>自定义设计方案</vt:lpstr>
      <vt:lpstr>1_自定义设计方案</vt:lpstr>
      <vt:lpstr>幻灯片 1</vt:lpstr>
      <vt:lpstr>幻灯片 2</vt:lpstr>
      <vt:lpstr>幻灯片 3</vt:lpstr>
      <vt:lpstr>幻灯片 4</vt:lpstr>
      <vt:lpstr>幻灯片 5</vt:lpstr>
      <vt:lpstr>幻灯片 6</vt:lpstr>
      <vt:lpstr>二、申请免费的电子邮箱</vt:lpstr>
      <vt:lpstr>学生上机实践</vt:lpstr>
      <vt:lpstr>电子邮件相比于普通邮件有哪些优势？</vt:lpstr>
      <vt:lpstr>课堂小结</vt:lpstr>
      <vt:lpstr>幻灯片 11</vt:lpstr>
      <vt:lpstr>幻灯片 12</vt:lpstr>
    </vt:vector>
  </TitlesOfParts>
  <Manager>优翼丛书</Manager>
  <Company>优翼丛书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优翼丛书</dc:creator>
  <cp:lastModifiedBy>Win7_64</cp:lastModifiedBy>
  <cp:revision>312</cp:revision>
  <dcterms:created xsi:type="dcterms:W3CDTF">2015-05-29T07:51:00Z</dcterms:created>
  <dcterms:modified xsi:type="dcterms:W3CDTF">2020-10-28T23:02:56Z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r8>1</vt:r8>
  </property>
  <property fmtid="{D5CDD505-2E9C-101B-9397-08002B2CF9AE}" pid="3" name="KSOProductBuildVer">
    <vt:lpwstr>2052-11.1.0.8765</vt:lpwstr>
  </property>
</Properties>
</file>